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slideLayouts/slideLayout3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864" r:id="rId4"/>
    <p:sldMasterId id="2147483905" r:id="rId5"/>
    <p:sldMasterId id="2147483920" r:id="rId6"/>
  </p:sldMasterIdLst>
  <p:notesMasterIdLst>
    <p:notesMasterId r:id="rId34"/>
  </p:notesMasterIdLst>
  <p:handoutMasterIdLst>
    <p:handoutMasterId r:id="rId35"/>
  </p:handoutMasterIdLst>
  <p:sldIdLst>
    <p:sldId id="3743" r:id="rId7"/>
    <p:sldId id="3798" r:id="rId8"/>
    <p:sldId id="3797" r:id="rId9"/>
    <p:sldId id="3810" r:id="rId10"/>
    <p:sldId id="3794" r:id="rId11"/>
    <p:sldId id="3780" r:id="rId12"/>
    <p:sldId id="3795" r:id="rId13"/>
    <p:sldId id="257" r:id="rId14"/>
    <p:sldId id="3817" r:id="rId15"/>
    <p:sldId id="3796" r:id="rId16"/>
    <p:sldId id="258" r:id="rId17"/>
    <p:sldId id="259" r:id="rId18"/>
    <p:sldId id="3799" r:id="rId19"/>
    <p:sldId id="3814" r:id="rId20"/>
    <p:sldId id="3815" r:id="rId21"/>
    <p:sldId id="260" r:id="rId22"/>
    <p:sldId id="261" r:id="rId23"/>
    <p:sldId id="3804" r:id="rId24"/>
    <p:sldId id="3805" r:id="rId25"/>
    <p:sldId id="3806" r:id="rId26"/>
    <p:sldId id="3812" r:id="rId27"/>
    <p:sldId id="3816" r:id="rId28"/>
    <p:sldId id="3811" r:id="rId29"/>
    <p:sldId id="3791" r:id="rId30"/>
    <p:sldId id="3807" r:id="rId31"/>
    <p:sldId id="3808" r:id="rId32"/>
    <p:sldId id="3813" r:id="rId33"/>
  </p:sldIdLst>
  <p:sldSz cx="12436475" cy="6994525"/>
  <p:notesSz cx="6858000" cy="1314450"/>
  <p:defaultTex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Wayne Meyer" initials="WM" lastIdx="4" clrIdx="0"/>
  <p:cmAuthor id="2" name="Nicolette Sharp (Prime 8)" initials="NS(8" lastIdx="4" clrIdx="1"/>
  <p:cmAuthor id="3" name="Sam Guckenheimer" initials="SG" lastIdx="2" clrIdx="2">
    <p:extLst>
      <p:ext uri="{19B8F6BF-5375-455C-9EA6-DF929625EA0E}">
        <p15:presenceInfo xmlns:p15="http://schemas.microsoft.com/office/powerpoint/2012/main" userId="S::samgu@microsoft.com::15ff1f82-b3d1-450b-8bfc-848e5572c8a8"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05050"/>
    <a:srgbClr val="854CC7"/>
    <a:srgbClr val="EAEAEA"/>
    <a:srgbClr val="0078D7"/>
    <a:srgbClr val="2560E0"/>
    <a:srgbClr val="CB2E6D"/>
    <a:srgbClr val="D83B01"/>
    <a:srgbClr val="00B294"/>
    <a:srgbClr val="797979"/>
    <a:srgbClr val="E4E4E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F10E1F0-FED9-420F-946C-E359427EC862}" v="5" dt="2019-11-19T10:32:31.872"/>
    <p1510:client id="{426C102B-A24D-4F57-A312-9BC39907EAE9}" v="276" dt="2019-11-19T03:56:02.216"/>
    <p1510:client id="{53C17EDA-AF94-4239-B0A8-225EA47CFC77}" v="323" dt="2019-11-19T19:29:08.092"/>
    <p1510:client id="{88F57C08-9662-47FF-94F2-91A95BB70692}" v="79" dt="2019-11-19T18:34:58.831"/>
    <p1510:client id="{9120220D-AAF7-4F77-B001-D858C8FB73C9}" v="469" dt="2019-11-19T00:58:59.865"/>
    <p1510:client id="{A2FA312B-DEB2-4F95-A265-449FC3FE403F}" v="22" dt="2019-11-19T11:16:00.623"/>
    <p1510:client id="{BCC413B7-A9E5-4584-8B71-64D3056E0256}" v="1" dt="2019-11-18T19:41:48.763"/>
    <p1510:client id="{E4EB40F3-B50F-40CA-8F33-CB8546A2DBE0}" v="339" dt="2019-11-19T11:14:03.05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7" d="100"/>
          <a:sy n="67" d="100"/>
        </p:scale>
        <p:origin x="32" y="2160"/>
      </p:cViewPr>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5.xml"/><Relationship Id="rId34" Type="http://schemas.openxmlformats.org/officeDocument/2006/relationships/notesMaster" Target="notesMasters/notesMaster1.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commentAuthors" Target="commentAuthor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handoutMaster" Target="handoutMasters/handout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BB4DFFC-B4E7-AD45-ACE5-CDFAB404B058}"/>
              </a:ext>
            </a:extLst>
          </p:cNvPr>
          <p:cNvSpPr>
            <a:spLocks noGrp="1"/>
          </p:cNvSpPr>
          <p:nvPr>
            <p:ph type="hdr" sz="quarter"/>
          </p:nvPr>
        </p:nvSpPr>
        <p:spPr>
          <a:xfrm>
            <a:off x="0" y="0"/>
            <a:ext cx="3005138" cy="4619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621C4A65-5704-E546-A247-3E2210C03FB5}"/>
              </a:ext>
            </a:extLst>
          </p:cNvPr>
          <p:cNvSpPr>
            <a:spLocks noGrp="1"/>
          </p:cNvSpPr>
          <p:nvPr>
            <p:ph type="dt" sz="quarter" idx="1"/>
          </p:nvPr>
        </p:nvSpPr>
        <p:spPr>
          <a:xfrm>
            <a:off x="3927475" y="0"/>
            <a:ext cx="3005138" cy="461963"/>
          </a:xfrm>
          <a:prstGeom prst="rect">
            <a:avLst/>
          </a:prstGeom>
        </p:spPr>
        <p:txBody>
          <a:bodyPr vert="horz" lIns="91440" tIns="45720" rIns="91440" bIns="45720" rtlCol="0"/>
          <a:lstStyle>
            <a:lvl1pPr algn="r">
              <a:defRPr sz="1200"/>
            </a:lvl1pPr>
          </a:lstStyle>
          <a:p>
            <a:fld id="{2B750920-92A4-224B-9AE0-2C8C93DBE13A}" type="datetimeFigureOut">
              <a:rPr lang="en-US" smtClean="0"/>
              <a:t>11/20/2019</a:t>
            </a:fld>
            <a:endParaRPr lang="en-US"/>
          </a:p>
        </p:txBody>
      </p:sp>
      <p:sp>
        <p:nvSpPr>
          <p:cNvPr id="4" name="Footer Placeholder 3">
            <a:extLst>
              <a:ext uri="{FF2B5EF4-FFF2-40B4-BE49-F238E27FC236}">
                <a16:creationId xmlns:a16="http://schemas.microsoft.com/office/drawing/2014/main" id="{BA6685E3-1FEC-754E-BA37-188D6CA3EA4B}"/>
              </a:ext>
            </a:extLst>
          </p:cNvPr>
          <p:cNvSpPr>
            <a:spLocks noGrp="1"/>
          </p:cNvSpPr>
          <p:nvPr>
            <p:ph type="ftr" sz="quarter" idx="2"/>
          </p:nvPr>
        </p:nvSpPr>
        <p:spPr>
          <a:xfrm>
            <a:off x="0" y="8758238"/>
            <a:ext cx="3005138" cy="4619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486ADD2A-87F8-4D4B-B9A4-FF4862683136}"/>
              </a:ext>
            </a:extLst>
          </p:cNvPr>
          <p:cNvSpPr>
            <a:spLocks noGrp="1"/>
          </p:cNvSpPr>
          <p:nvPr>
            <p:ph type="sldNum" sz="quarter" idx="3"/>
          </p:nvPr>
        </p:nvSpPr>
        <p:spPr>
          <a:xfrm>
            <a:off x="3927475" y="8758238"/>
            <a:ext cx="3005138" cy="461962"/>
          </a:xfrm>
          <a:prstGeom prst="rect">
            <a:avLst/>
          </a:prstGeom>
        </p:spPr>
        <p:txBody>
          <a:bodyPr vert="horz" lIns="91440" tIns="45720" rIns="91440" bIns="45720" rtlCol="0" anchor="b"/>
          <a:lstStyle>
            <a:lvl1pPr algn="r">
              <a:defRPr sz="1200"/>
            </a:lvl1pPr>
          </a:lstStyle>
          <a:p>
            <a:fld id="{D6DF1726-3F9B-AA43-AF69-3C84FCFF3412}" type="slidenum">
              <a:rPr lang="en-US" smtClean="0"/>
              <a:t>‹#›</a:t>
            </a:fld>
            <a:endParaRPr lang="en-US"/>
          </a:p>
        </p:txBody>
      </p:sp>
    </p:spTree>
    <p:extLst>
      <p:ext uri="{BB962C8B-B14F-4D97-AF65-F5344CB8AC3E}">
        <p14:creationId xmlns:p14="http://schemas.microsoft.com/office/powerpoint/2010/main" val="381722624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04820" cy="462611"/>
          </a:xfrm>
          <a:prstGeom prst="rect">
            <a:avLst/>
          </a:prstGeom>
        </p:spPr>
        <p:txBody>
          <a:bodyPr vert="horz" lIns="92309" tIns="46154" rIns="92309" bIns="46154" rtlCol="0"/>
          <a:lstStyle>
            <a:lvl1pPr algn="l">
              <a:defRPr sz="1200"/>
            </a:lvl1pPr>
          </a:lstStyle>
          <a:p>
            <a:endParaRPr lang="en-US"/>
          </a:p>
        </p:txBody>
      </p:sp>
      <p:sp>
        <p:nvSpPr>
          <p:cNvPr id="3" name="Date Placeholder 2"/>
          <p:cNvSpPr>
            <a:spLocks noGrp="1"/>
          </p:cNvSpPr>
          <p:nvPr>
            <p:ph type="dt" idx="1"/>
          </p:nvPr>
        </p:nvSpPr>
        <p:spPr>
          <a:xfrm>
            <a:off x="3927775" y="0"/>
            <a:ext cx="3004820" cy="462611"/>
          </a:xfrm>
          <a:prstGeom prst="rect">
            <a:avLst/>
          </a:prstGeom>
        </p:spPr>
        <p:txBody>
          <a:bodyPr vert="horz" lIns="92309" tIns="46154" rIns="92309" bIns="46154" rtlCol="0"/>
          <a:lstStyle>
            <a:lvl1pPr algn="r">
              <a:defRPr sz="1200"/>
            </a:lvl1pPr>
          </a:lstStyle>
          <a:p>
            <a:fld id="{68BF023B-10D3-4BAF-A407-4B4ABDDCF7DA}" type="datetimeFigureOut">
              <a:rPr lang="en-US" smtClean="0"/>
              <a:t>11/20/2019</a:t>
            </a:fld>
            <a:endParaRPr lang="en-US"/>
          </a:p>
        </p:txBody>
      </p:sp>
      <p:sp>
        <p:nvSpPr>
          <p:cNvPr id="4" name="Slide Image Placeholder 3"/>
          <p:cNvSpPr>
            <a:spLocks noGrp="1" noRot="1" noChangeAspect="1"/>
          </p:cNvSpPr>
          <p:nvPr>
            <p:ph type="sldImg" idx="2"/>
          </p:nvPr>
        </p:nvSpPr>
        <p:spPr>
          <a:xfrm>
            <a:off x="701675" y="1152525"/>
            <a:ext cx="5530850" cy="3111500"/>
          </a:xfrm>
          <a:prstGeom prst="rect">
            <a:avLst/>
          </a:prstGeom>
          <a:noFill/>
          <a:ln w="12700">
            <a:solidFill>
              <a:prstClr val="black"/>
            </a:solidFill>
          </a:ln>
        </p:spPr>
        <p:txBody>
          <a:bodyPr vert="horz" lIns="92309" tIns="46154" rIns="92309" bIns="46154" rtlCol="0" anchor="ctr"/>
          <a:lstStyle/>
          <a:p>
            <a:endParaRPr lang="en-US"/>
          </a:p>
        </p:txBody>
      </p:sp>
      <p:sp>
        <p:nvSpPr>
          <p:cNvPr id="5" name="Notes Placeholder 4"/>
          <p:cNvSpPr>
            <a:spLocks noGrp="1"/>
          </p:cNvSpPr>
          <p:nvPr>
            <p:ph type="body" sz="quarter" idx="3"/>
          </p:nvPr>
        </p:nvSpPr>
        <p:spPr>
          <a:xfrm>
            <a:off x="693420" y="4437221"/>
            <a:ext cx="5547360" cy="3630454"/>
          </a:xfrm>
          <a:prstGeom prst="rect">
            <a:avLst/>
          </a:prstGeom>
        </p:spPr>
        <p:txBody>
          <a:bodyPr vert="horz" lIns="92309" tIns="46154" rIns="92309" bIns="46154"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757590"/>
            <a:ext cx="3004820" cy="462610"/>
          </a:xfrm>
          <a:prstGeom prst="rect">
            <a:avLst/>
          </a:prstGeom>
        </p:spPr>
        <p:txBody>
          <a:bodyPr vert="horz" lIns="92309" tIns="46154" rIns="92309" bIns="46154" rtlCol="0" anchor="b"/>
          <a:lstStyle>
            <a:lvl1pPr algn="l">
              <a:defRPr sz="1200"/>
            </a:lvl1pPr>
          </a:lstStyle>
          <a:p>
            <a:endParaRPr lang="en-US"/>
          </a:p>
        </p:txBody>
      </p:sp>
      <p:sp>
        <p:nvSpPr>
          <p:cNvPr id="7" name="Slide Number Placeholder 6"/>
          <p:cNvSpPr>
            <a:spLocks noGrp="1"/>
          </p:cNvSpPr>
          <p:nvPr>
            <p:ph type="sldNum" sz="quarter" idx="5"/>
          </p:nvPr>
        </p:nvSpPr>
        <p:spPr>
          <a:xfrm>
            <a:off x="3927775" y="8757590"/>
            <a:ext cx="3004820" cy="462610"/>
          </a:xfrm>
          <a:prstGeom prst="rect">
            <a:avLst/>
          </a:prstGeom>
        </p:spPr>
        <p:txBody>
          <a:bodyPr vert="horz" lIns="92309" tIns="46154" rIns="92309" bIns="46154" rtlCol="0" anchor="b"/>
          <a:lstStyle>
            <a:lvl1pPr algn="r">
              <a:defRPr sz="1200"/>
            </a:lvl1pPr>
          </a:lstStyle>
          <a:p>
            <a:fld id="{3D7B9D4F-5F19-438C-92E8-037C6AE8F87D}" type="slidenum">
              <a:rPr lang="en-US" smtClean="0"/>
              <a:t>‹#›</a:t>
            </a:fld>
            <a:endParaRPr lang="en-US"/>
          </a:p>
        </p:txBody>
      </p:sp>
    </p:spTree>
    <p:extLst>
      <p:ext uri="{BB962C8B-B14F-4D97-AF65-F5344CB8AC3E}">
        <p14:creationId xmlns:p14="http://schemas.microsoft.com/office/powerpoint/2010/main" val="506843168"/>
      </p:ext>
    </p:extLst>
  </p:cSld>
  <p:clrMap bg1="lt1" tx1="dk1" bg2="lt2" tx2="dk2" accent1="accent1" accent2="accent2" accent3="accent3" accent4="accent4" accent5="accent5" accent6="accent6" hlink="hlink" folHlink="folHlink"/>
  <p:notesStyle>
    <a:lvl1pPr marL="0" algn="l" defTabSz="932688" rtl="0" eaLnBrk="1" latinLnBrk="0" hangingPunct="1">
      <a:defRPr sz="1224" kern="1200">
        <a:solidFill>
          <a:schemeClr val="tx1"/>
        </a:solidFill>
        <a:latin typeface="+mn-lt"/>
        <a:ea typeface="+mn-ea"/>
        <a:cs typeface="+mn-cs"/>
      </a:defRPr>
    </a:lvl1pPr>
    <a:lvl2pPr marL="466344" algn="l" defTabSz="932688" rtl="0" eaLnBrk="1" latinLnBrk="0" hangingPunct="1">
      <a:defRPr sz="1224" kern="1200">
        <a:solidFill>
          <a:schemeClr val="tx1"/>
        </a:solidFill>
        <a:latin typeface="+mn-lt"/>
        <a:ea typeface="+mn-ea"/>
        <a:cs typeface="+mn-cs"/>
      </a:defRPr>
    </a:lvl2pPr>
    <a:lvl3pPr marL="932688" algn="l" defTabSz="932688" rtl="0" eaLnBrk="1" latinLnBrk="0" hangingPunct="1">
      <a:defRPr sz="1224" kern="1200">
        <a:solidFill>
          <a:schemeClr val="tx1"/>
        </a:solidFill>
        <a:latin typeface="+mn-lt"/>
        <a:ea typeface="+mn-ea"/>
        <a:cs typeface="+mn-cs"/>
      </a:defRPr>
    </a:lvl3pPr>
    <a:lvl4pPr marL="1399032" algn="l" defTabSz="932688" rtl="0" eaLnBrk="1" latinLnBrk="0" hangingPunct="1">
      <a:defRPr sz="1224" kern="1200">
        <a:solidFill>
          <a:schemeClr val="tx1"/>
        </a:solidFill>
        <a:latin typeface="+mn-lt"/>
        <a:ea typeface="+mn-ea"/>
        <a:cs typeface="+mn-cs"/>
      </a:defRPr>
    </a:lvl4pPr>
    <a:lvl5pPr marL="1865376" algn="l" defTabSz="932688" rtl="0" eaLnBrk="1" latinLnBrk="0" hangingPunct="1">
      <a:defRPr sz="1224" kern="1200">
        <a:solidFill>
          <a:schemeClr val="tx1"/>
        </a:solidFill>
        <a:latin typeface="+mn-lt"/>
        <a:ea typeface="+mn-ea"/>
        <a:cs typeface="+mn-cs"/>
      </a:defRPr>
    </a:lvl5pPr>
    <a:lvl6pPr marL="2331720" algn="l" defTabSz="932688" rtl="0" eaLnBrk="1" latinLnBrk="0" hangingPunct="1">
      <a:defRPr sz="1224" kern="1200">
        <a:solidFill>
          <a:schemeClr val="tx1"/>
        </a:solidFill>
        <a:latin typeface="+mn-lt"/>
        <a:ea typeface="+mn-ea"/>
        <a:cs typeface="+mn-cs"/>
      </a:defRPr>
    </a:lvl6pPr>
    <a:lvl7pPr marL="2798064" algn="l" defTabSz="932688" rtl="0" eaLnBrk="1" latinLnBrk="0" hangingPunct="1">
      <a:defRPr sz="1224" kern="1200">
        <a:solidFill>
          <a:schemeClr val="tx1"/>
        </a:solidFill>
        <a:latin typeface="+mn-lt"/>
        <a:ea typeface="+mn-ea"/>
        <a:cs typeface="+mn-cs"/>
      </a:defRPr>
    </a:lvl7pPr>
    <a:lvl8pPr marL="3264408" algn="l" defTabSz="932688" rtl="0" eaLnBrk="1" latinLnBrk="0" hangingPunct="1">
      <a:defRPr sz="1224" kern="1200">
        <a:solidFill>
          <a:schemeClr val="tx1"/>
        </a:solidFill>
        <a:latin typeface="+mn-lt"/>
        <a:ea typeface="+mn-ea"/>
        <a:cs typeface="+mn-cs"/>
      </a:defRPr>
    </a:lvl8pPr>
    <a:lvl9pPr marL="3730752" algn="l" defTabSz="932688" rtl="0" eaLnBrk="1" latinLnBrk="0" hangingPunct="1">
      <a:defRPr sz="1224"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7B9D4F-5F19-438C-92E8-037C6AE8F87D}" type="slidenum">
              <a:rPr lang="en-US" smtClean="0"/>
              <a:t>1</a:t>
            </a:fld>
            <a:endParaRPr lang="en-US"/>
          </a:p>
        </p:txBody>
      </p:sp>
    </p:spTree>
    <p:extLst>
      <p:ext uri="{BB962C8B-B14F-4D97-AF65-F5344CB8AC3E}">
        <p14:creationId xmlns:p14="http://schemas.microsoft.com/office/powerpoint/2010/main" val="18131175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Event Grid on IoT Edge is now available in preview, allowing customers to adopt event-driven architectures on solutions created for disconnected environments or hybrid setups, bringing a powerful cloud application pattern to the edge. Using containers, the solution enables the pub-sub semantics available in Azure to work between modules within the same edge device and also between edge devices for disconnected environments, as well as sending events from the edge to the cloud for hybrid solutions.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6871FEA-150E-400E-8D3F-002F1FA06FFE}" type="slidenum">
              <a:rPr kumimoji="0" lang="en-NZ"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NZ"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574648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7C30FF-856E-46D6-864C-49C18746E54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083343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1: Address compliance issues by running your workloads on hosts dedicated to your Azure Tenant. Normally when you provision a VM, its on a multi-tenanted host right. So with other Azure customers workloads.</a:t>
            </a:r>
          </a:p>
          <a:p>
            <a:r>
              <a:rPr lang="en-US"/>
              <a:t>2: You can provision a host group and add dedicated hosts to it within a region or even an availability zone. Same applies for fault domains, so different racks, power </a:t>
            </a:r>
            <a:r>
              <a:rPr lang="en-US" err="1"/>
              <a:t>etc</a:t>
            </a:r>
            <a:r>
              <a:rPr lang="en-US"/>
              <a:t> within an Azure DC.</a:t>
            </a:r>
          </a:p>
          <a:p>
            <a:r>
              <a:rPr lang="en-US"/>
              <a:t>3: </a:t>
            </a:r>
            <a:r>
              <a:rPr lang="en-US" sz="1224" b="0" i="0" kern="1200">
                <a:solidFill>
                  <a:schemeClr val="tx1"/>
                </a:solidFill>
                <a:effectLst/>
                <a:latin typeface="+mn-lt"/>
                <a:ea typeface="+mn-ea"/>
                <a:cs typeface="+mn-cs"/>
              </a:rPr>
              <a:t>Windows Server Datacenter licenses and Software Assurance can use unlimited virtualization rights in Azure Dedicated Hosts.</a:t>
            </a:r>
            <a:endParaRPr lang="en-US"/>
          </a:p>
          <a:p>
            <a:r>
              <a:rPr lang="en-US"/>
              <a:t>4: Allows you to control the maintenance of your dedicated hosts – You currently have to apply to try this preview feature and can defer up to 35day before your forced to apply the maintenance.</a:t>
            </a:r>
            <a:endParaRPr lang="en-US" sz="1224" b="0" i="0" kern="1200">
              <a:solidFill>
                <a:schemeClr val="tx1"/>
              </a:solidFill>
              <a:effectLst/>
              <a:latin typeface="+mn-lt"/>
              <a:ea typeface="+mn-ea"/>
              <a:cs typeface="+mn-cs"/>
            </a:endParaRPr>
          </a:p>
          <a:p>
            <a:r>
              <a:rPr lang="en-US" sz="1224" b="0" i="0" kern="1200">
                <a:solidFill>
                  <a:schemeClr val="tx1"/>
                </a:solidFill>
                <a:effectLst/>
                <a:latin typeface="+mn-lt"/>
                <a:ea typeface="+mn-ea"/>
                <a:cs typeface="+mn-cs"/>
              </a:rPr>
              <a:t>5: A current limitation is your can only provision workloads from a particular VM family. You pick which one when you provision: ESv2 or DSv3.</a:t>
            </a:r>
            <a:endParaRPr lang="en-NZ"/>
          </a:p>
        </p:txBody>
      </p:sp>
      <p:sp>
        <p:nvSpPr>
          <p:cNvPr id="4" name="Slide Number Placeholder 3"/>
          <p:cNvSpPr>
            <a:spLocks noGrp="1"/>
          </p:cNvSpPr>
          <p:nvPr>
            <p:ph type="sldNum" sz="quarter" idx="5"/>
          </p:nvPr>
        </p:nvSpPr>
        <p:spPr/>
        <p:txBody>
          <a:bodyPr/>
          <a:lstStyle/>
          <a:p>
            <a:fld id="{3D7B9D4F-5F19-438C-92E8-037C6AE8F87D}" type="slidenum">
              <a:rPr lang="en-US" smtClean="0"/>
              <a:t>18</a:t>
            </a:fld>
            <a:endParaRPr lang="en-US"/>
          </a:p>
        </p:txBody>
      </p:sp>
    </p:spTree>
    <p:extLst>
      <p:ext uri="{BB962C8B-B14F-4D97-AF65-F5344CB8AC3E}">
        <p14:creationId xmlns:p14="http://schemas.microsoft.com/office/powerpoint/2010/main" val="10115286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1: Address compliance issues by running your workloads on hosts dedicated to your Azure Tenant. Normally when you provision a VM, its on a multi-tenanted host right. So with other Azure customers workloads.</a:t>
            </a:r>
          </a:p>
          <a:p>
            <a:r>
              <a:rPr lang="en-US"/>
              <a:t>2: You can provision a host group and add dedicated hosts to it within a region or even an availability zone. Same applies for fault domains, so different racks, power </a:t>
            </a:r>
            <a:r>
              <a:rPr lang="en-US" err="1"/>
              <a:t>etc</a:t>
            </a:r>
            <a:r>
              <a:rPr lang="en-US"/>
              <a:t> within an Azure DC.</a:t>
            </a:r>
          </a:p>
          <a:p>
            <a:r>
              <a:rPr lang="en-US"/>
              <a:t>3: </a:t>
            </a:r>
            <a:r>
              <a:rPr lang="en-US" sz="1224" b="0" i="0" kern="1200">
                <a:solidFill>
                  <a:schemeClr val="tx1"/>
                </a:solidFill>
                <a:effectLst/>
                <a:latin typeface="+mn-lt"/>
                <a:ea typeface="+mn-ea"/>
                <a:cs typeface="+mn-cs"/>
              </a:rPr>
              <a:t>Windows Server Datacenter licenses and Software Assurance can use unlimited virtualization rights in Azure Dedicated Hosts.</a:t>
            </a:r>
            <a:endParaRPr lang="en-US"/>
          </a:p>
          <a:p>
            <a:r>
              <a:rPr lang="en-US"/>
              <a:t>4: Allows you to control the maintenance of your dedicated hosts – You currently have to apply to try this preview feature and can defer up to 35day before your forced to apply the maintenance.</a:t>
            </a:r>
            <a:endParaRPr lang="en-US" sz="1224" b="0" i="0" kern="1200">
              <a:solidFill>
                <a:schemeClr val="tx1"/>
              </a:solidFill>
              <a:effectLst/>
              <a:latin typeface="+mn-lt"/>
              <a:ea typeface="+mn-ea"/>
              <a:cs typeface="+mn-cs"/>
            </a:endParaRPr>
          </a:p>
          <a:p>
            <a:r>
              <a:rPr lang="en-US" sz="1224" b="0" i="0" kern="1200">
                <a:solidFill>
                  <a:schemeClr val="tx1"/>
                </a:solidFill>
                <a:effectLst/>
                <a:latin typeface="+mn-lt"/>
                <a:ea typeface="+mn-ea"/>
                <a:cs typeface="+mn-cs"/>
              </a:rPr>
              <a:t>5: A current limitation is your can only provision workloads from a particular VM family. You pick which one when you provision: ESv2 or DSv3.</a:t>
            </a:r>
            <a:endParaRPr lang="en-NZ"/>
          </a:p>
        </p:txBody>
      </p:sp>
      <p:sp>
        <p:nvSpPr>
          <p:cNvPr id="4" name="Slide Number Placeholder 3"/>
          <p:cNvSpPr>
            <a:spLocks noGrp="1"/>
          </p:cNvSpPr>
          <p:nvPr>
            <p:ph type="sldNum" sz="quarter" idx="5"/>
          </p:nvPr>
        </p:nvSpPr>
        <p:spPr/>
        <p:txBody>
          <a:bodyPr/>
          <a:lstStyle/>
          <a:p>
            <a:fld id="{3D7B9D4F-5F19-438C-92E8-037C6AE8F87D}" type="slidenum">
              <a:rPr lang="en-US" smtClean="0"/>
              <a:t>19</a:t>
            </a:fld>
            <a:endParaRPr lang="en-US"/>
          </a:p>
        </p:txBody>
      </p:sp>
    </p:spTree>
    <p:extLst>
      <p:ext uri="{BB962C8B-B14F-4D97-AF65-F5344CB8AC3E}">
        <p14:creationId xmlns:p14="http://schemas.microsoft.com/office/powerpoint/2010/main" val="24726769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a:p>
        </p:txBody>
      </p:sp>
      <p:sp>
        <p:nvSpPr>
          <p:cNvPr id="4" name="Slide Number Placeholder 3"/>
          <p:cNvSpPr>
            <a:spLocks noGrp="1"/>
          </p:cNvSpPr>
          <p:nvPr>
            <p:ph type="sldNum" sz="quarter" idx="5"/>
          </p:nvPr>
        </p:nvSpPr>
        <p:spPr/>
        <p:txBody>
          <a:bodyPr/>
          <a:lstStyle/>
          <a:p>
            <a:fld id="{3D7B9D4F-5F19-438C-92E8-037C6AE8F87D}" type="slidenum">
              <a:rPr lang="en-US" smtClean="0"/>
              <a:t>20</a:t>
            </a:fld>
            <a:endParaRPr lang="en-US"/>
          </a:p>
        </p:txBody>
      </p:sp>
    </p:spTree>
    <p:extLst>
      <p:ext uri="{BB962C8B-B14F-4D97-AF65-F5344CB8AC3E}">
        <p14:creationId xmlns:p14="http://schemas.microsoft.com/office/powerpoint/2010/main" val="17052362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a:p>
        </p:txBody>
      </p:sp>
      <p:sp>
        <p:nvSpPr>
          <p:cNvPr id="4" name="Slide Number Placeholder 3"/>
          <p:cNvSpPr>
            <a:spLocks noGrp="1"/>
          </p:cNvSpPr>
          <p:nvPr>
            <p:ph type="sldNum" sz="quarter" idx="5"/>
          </p:nvPr>
        </p:nvSpPr>
        <p:spPr/>
        <p:txBody>
          <a:bodyPr/>
          <a:lstStyle/>
          <a:p>
            <a:fld id="{3D7B9D4F-5F19-438C-92E8-037C6AE8F87D}" type="slidenum">
              <a:rPr lang="en-US" smtClean="0"/>
              <a:t>21</a:t>
            </a:fld>
            <a:endParaRPr lang="en-US"/>
          </a:p>
        </p:txBody>
      </p:sp>
    </p:spTree>
    <p:extLst>
      <p:ext uri="{BB962C8B-B14F-4D97-AF65-F5344CB8AC3E}">
        <p14:creationId xmlns:p14="http://schemas.microsoft.com/office/powerpoint/2010/main" val="41794333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7B9D4F-5F19-438C-92E8-037C6AE8F87D}" type="slidenum">
              <a:rPr lang="en-US" smtClean="0"/>
              <a:t>22</a:t>
            </a:fld>
            <a:endParaRPr lang="en-US"/>
          </a:p>
        </p:txBody>
      </p:sp>
    </p:spTree>
    <p:extLst>
      <p:ext uri="{BB962C8B-B14F-4D97-AF65-F5344CB8AC3E}">
        <p14:creationId xmlns:p14="http://schemas.microsoft.com/office/powerpoint/2010/main" val="9746286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cs typeface="Calibri"/>
              </a:rPr>
              <a:t>That’s it, the last session of the year. I feel like its been a good one – Some new content topic </a:t>
            </a:r>
            <a:r>
              <a:rPr lang="en-US" sz="1200" err="1">
                <a:cs typeface="Calibri"/>
              </a:rPr>
              <a:t>saround</a:t>
            </a:r>
            <a:r>
              <a:rPr lang="en-US" sz="1200">
                <a:cs typeface="Calibri"/>
              </a:rPr>
              <a:t> IoT, integration, Express Route, Front Door sneak peeks, a LOT of governance talks and of course Kos from MSFT with his loose ask me anything no filter greatness last month!</a:t>
            </a:r>
            <a:endParaRPr lang="en-US">
              <a:cs typeface="Calibri"/>
            </a:endParaRPr>
          </a:p>
          <a:p>
            <a:endParaRPr lang="en-US" sz="1200">
              <a:cs typeface="Calibri"/>
            </a:endParaRPr>
          </a:p>
        </p:txBody>
      </p:sp>
      <p:sp>
        <p:nvSpPr>
          <p:cNvPr id="4" name="Slide Number Placeholder 3"/>
          <p:cNvSpPr>
            <a:spLocks noGrp="1"/>
          </p:cNvSpPr>
          <p:nvPr>
            <p:ph type="sldNum" sz="quarter" idx="5"/>
          </p:nvPr>
        </p:nvSpPr>
        <p:spPr/>
        <p:txBody>
          <a:bodyPr/>
          <a:lstStyle/>
          <a:p>
            <a:fld id="{3D7B9D4F-5F19-438C-92E8-037C6AE8F87D}" type="slidenum">
              <a:rPr lang="en-US" smtClean="0"/>
              <a:t>24</a:t>
            </a:fld>
            <a:endParaRPr lang="en-US"/>
          </a:p>
        </p:txBody>
      </p:sp>
    </p:spTree>
    <p:extLst>
      <p:ext uri="{BB962C8B-B14F-4D97-AF65-F5344CB8AC3E}">
        <p14:creationId xmlns:p14="http://schemas.microsoft.com/office/powerpoint/2010/main" val="24138946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cs typeface="Calibri"/>
              </a:rPr>
              <a:t>One of the biggest things for us this year has been seeing some new faces get involved in speaking, </a:t>
            </a:r>
            <a:r>
              <a:rPr lang="en-US" sz="1200" err="1">
                <a:cs typeface="Calibri"/>
              </a:rPr>
              <a:t>organising</a:t>
            </a:r>
            <a:r>
              <a:rPr lang="en-US" sz="1200">
                <a:cs typeface="Calibri"/>
              </a:rPr>
              <a:t>, setting up and just generally being apart of the community. </a:t>
            </a:r>
          </a:p>
          <a:p>
            <a:endParaRPr lang="en-US" sz="1200">
              <a:cs typeface="Calibri"/>
            </a:endParaRPr>
          </a:p>
          <a:p>
            <a:r>
              <a:rPr lang="en-US" sz="1200">
                <a:cs typeface="Calibri"/>
              </a:rPr>
              <a:t>For myself, Rory, Dan, Aben and the others we put these meetups on not just for us to present session or for our benefit </a:t>
            </a:r>
          </a:p>
          <a:p>
            <a:r>
              <a:rPr lang="en-US" sz="1200">
                <a:cs typeface="Calibri"/>
              </a:rPr>
              <a:t>But for you guys and seeing new faces in the audience, having good yarns over beer and pizza </a:t>
            </a:r>
            <a:endParaRPr lang="en-US">
              <a:cs typeface="Calibri"/>
            </a:endParaRPr>
          </a:p>
          <a:p>
            <a:r>
              <a:rPr lang="en-US" sz="1200">
                <a:cs typeface="Calibri"/>
              </a:rPr>
              <a:t>Getting fresh speakers stepping up to present is just really awesome! </a:t>
            </a:r>
          </a:p>
          <a:p>
            <a:endParaRPr lang="en-US" sz="1200">
              <a:cs typeface="Calibri"/>
            </a:endParaRPr>
          </a:p>
          <a:p>
            <a:r>
              <a:rPr lang="en-US" sz="1200">
                <a:cs typeface="Calibri"/>
              </a:rPr>
              <a:t>So 2020 that is something we really want to keep pushing on.</a:t>
            </a:r>
          </a:p>
        </p:txBody>
      </p:sp>
      <p:sp>
        <p:nvSpPr>
          <p:cNvPr id="4" name="Slide Number Placeholder 3"/>
          <p:cNvSpPr>
            <a:spLocks noGrp="1"/>
          </p:cNvSpPr>
          <p:nvPr>
            <p:ph type="sldNum" sz="quarter" idx="5"/>
          </p:nvPr>
        </p:nvSpPr>
        <p:spPr/>
        <p:txBody>
          <a:bodyPr/>
          <a:lstStyle/>
          <a:p>
            <a:fld id="{3D7B9D4F-5F19-438C-92E8-037C6AE8F87D}" type="slidenum">
              <a:rPr lang="en-US" smtClean="0"/>
              <a:t>25</a:t>
            </a:fld>
            <a:endParaRPr lang="en-US"/>
          </a:p>
        </p:txBody>
      </p:sp>
    </p:spTree>
    <p:extLst>
      <p:ext uri="{BB962C8B-B14F-4D97-AF65-F5344CB8AC3E}">
        <p14:creationId xmlns:p14="http://schemas.microsoft.com/office/powerpoint/2010/main" val="37733341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cs typeface="Calibri"/>
              </a:rPr>
              <a:t>The bootcamp this year was a tough one to organize, we had to source new venues, fresh sponsors, fill more sessions with speakers and find merch!</a:t>
            </a:r>
            <a:endParaRPr lang="en-US"/>
          </a:p>
          <a:p>
            <a:endParaRPr lang="en-US" sz="1200">
              <a:cs typeface="Calibri"/>
            </a:endParaRPr>
          </a:p>
          <a:p>
            <a:r>
              <a:rPr lang="en-US" sz="1200">
                <a:cs typeface="Calibri"/>
              </a:rPr>
              <a:t>Luckily we managed to do all that and learn a whole bunch about </a:t>
            </a:r>
            <a:r>
              <a:rPr lang="en-US" sz="1200" err="1">
                <a:cs typeface="Calibri"/>
              </a:rPr>
              <a:t>organising</a:t>
            </a:r>
            <a:r>
              <a:rPr lang="en-US" sz="1200">
                <a:cs typeface="Calibri"/>
              </a:rPr>
              <a:t> something of that scale along the way. Hopefully, we get to have the opportunity again next to run it here in AKL and hopefully some other similar events throughout the year as well with some help from Microsoft.</a:t>
            </a:r>
          </a:p>
          <a:p>
            <a:endParaRPr lang="en-US" sz="1200">
              <a:cs typeface="Calibri"/>
            </a:endParaRPr>
          </a:p>
        </p:txBody>
      </p:sp>
      <p:sp>
        <p:nvSpPr>
          <p:cNvPr id="4" name="Slide Number Placeholder 3"/>
          <p:cNvSpPr>
            <a:spLocks noGrp="1"/>
          </p:cNvSpPr>
          <p:nvPr>
            <p:ph type="sldNum" sz="quarter" idx="5"/>
          </p:nvPr>
        </p:nvSpPr>
        <p:spPr/>
        <p:txBody>
          <a:bodyPr/>
          <a:lstStyle/>
          <a:p>
            <a:fld id="{3D7B9D4F-5F19-438C-92E8-037C6AE8F87D}" type="slidenum">
              <a:rPr lang="en-US" smtClean="0"/>
              <a:t>26</a:t>
            </a:fld>
            <a:endParaRPr lang="en-US"/>
          </a:p>
        </p:txBody>
      </p:sp>
    </p:spTree>
    <p:extLst>
      <p:ext uri="{BB962C8B-B14F-4D97-AF65-F5344CB8AC3E}">
        <p14:creationId xmlns:p14="http://schemas.microsoft.com/office/powerpoint/2010/main" val="7803405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1: Address compliance issues by running your workloads on hosts dedicated to your Azure Tenant. Normally when you provision a VM, its on a multi-tenanted host right. So with other Azure customers workloads.</a:t>
            </a:r>
          </a:p>
          <a:p>
            <a:r>
              <a:rPr lang="en-US"/>
              <a:t>2: You can provision a host group and add dedicated hosts to it within a region or even an availability zone. Same applies for fault domains, so different racks, power </a:t>
            </a:r>
            <a:r>
              <a:rPr lang="en-US" err="1"/>
              <a:t>etc</a:t>
            </a:r>
            <a:r>
              <a:rPr lang="en-US"/>
              <a:t> within an Azure DC.</a:t>
            </a:r>
          </a:p>
          <a:p>
            <a:r>
              <a:rPr lang="en-US"/>
              <a:t>3: </a:t>
            </a:r>
            <a:r>
              <a:rPr lang="en-US" sz="1224" b="0" i="0" kern="1200">
                <a:solidFill>
                  <a:schemeClr val="tx1"/>
                </a:solidFill>
                <a:effectLst/>
                <a:latin typeface="+mn-lt"/>
                <a:ea typeface="+mn-ea"/>
                <a:cs typeface="+mn-cs"/>
              </a:rPr>
              <a:t>Windows Server Datacenter licenses and Software Assurance can use unlimited virtualization rights in Azure Dedicated Hosts.</a:t>
            </a:r>
            <a:endParaRPr lang="en-US"/>
          </a:p>
          <a:p>
            <a:r>
              <a:rPr lang="en-US"/>
              <a:t>4: Allows you to control the maintenance of your dedicated hosts – You currently have to apply to try this preview feature and can defer up to 35day before your forced to apply the maintenance.</a:t>
            </a:r>
            <a:endParaRPr lang="en-US" sz="1224" b="0" i="0" kern="1200">
              <a:solidFill>
                <a:schemeClr val="tx1"/>
              </a:solidFill>
              <a:effectLst/>
              <a:latin typeface="+mn-lt"/>
              <a:ea typeface="+mn-ea"/>
              <a:cs typeface="+mn-cs"/>
            </a:endParaRPr>
          </a:p>
          <a:p>
            <a:r>
              <a:rPr lang="en-US" sz="1224" b="0" i="0" kern="1200">
                <a:solidFill>
                  <a:schemeClr val="tx1"/>
                </a:solidFill>
                <a:effectLst/>
                <a:latin typeface="+mn-lt"/>
                <a:ea typeface="+mn-ea"/>
                <a:cs typeface="+mn-cs"/>
              </a:rPr>
              <a:t>5: A current limitation is your can only provision workloads from a particular VM family. You pick which one when you provision: ESv2 or DSv3.</a:t>
            </a:r>
            <a:endParaRPr lang="en-NZ"/>
          </a:p>
        </p:txBody>
      </p:sp>
      <p:sp>
        <p:nvSpPr>
          <p:cNvPr id="4" name="Slide Number Placeholder 3"/>
          <p:cNvSpPr>
            <a:spLocks noGrp="1"/>
          </p:cNvSpPr>
          <p:nvPr>
            <p:ph type="sldNum" sz="quarter" idx="5"/>
          </p:nvPr>
        </p:nvSpPr>
        <p:spPr/>
        <p:txBody>
          <a:bodyPr/>
          <a:lstStyle/>
          <a:p>
            <a:fld id="{3D7B9D4F-5F19-438C-92E8-037C6AE8F87D}" type="slidenum">
              <a:rPr lang="en-US" smtClean="0"/>
              <a:t>2</a:t>
            </a:fld>
            <a:endParaRPr lang="en-US"/>
          </a:p>
        </p:txBody>
      </p:sp>
    </p:spTree>
    <p:extLst>
      <p:ext uri="{BB962C8B-B14F-4D97-AF65-F5344CB8AC3E}">
        <p14:creationId xmlns:p14="http://schemas.microsoft.com/office/powerpoint/2010/main" val="294315535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cs typeface="Calibri"/>
              </a:rPr>
              <a:t>Is largely TBC – We will aim to run the first meetup back in January or Feb depending on peoples movements.</a:t>
            </a:r>
          </a:p>
          <a:p>
            <a:endParaRPr lang="en-US" sz="1200">
              <a:cs typeface="Calibri"/>
            </a:endParaRPr>
          </a:p>
          <a:p>
            <a:r>
              <a:rPr lang="en-US" sz="1200">
                <a:cs typeface="Calibri"/>
              </a:rPr>
              <a:t>But between now and then keep an eye open for some comms on meetup / Twitter for general news &amp; happenings. Potentially some polls may go out to get some input from you guys on topics to start the year off with.</a:t>
            </a:r>
          </a:p>
          <a:p>
            <a:endParaRPr lang="en-US" sz="1200">
              <a:cs typeface="Calibri"/>
            </a:endParaRPr>
          </a:p>
          <a:p>
            <a:r>
              <a:rPr lang="en-US" sz="1200">
                <a:cs typeface="Calibri"/>
              </a:rPr>
              <a:t>So other than that, have a great December, Christmas &amp; New Year. We will hopefully see you guys in 2020.</a:t>
            </a:r>
          </a:p>
        </p:txBody>
      </p:sp>
      <p:sp>
        <p:nvSpPr>
          <p:cNvPr id="4" name="Slide Number Placeholder 3"/>
          <p:cNvSpPr>
            <a:spLocks noGrp="1"/>
          </p:cNvSpPr>
          <p:nvPr>
            <p:ph type="sldNum" sz="quarter" idx="5"/>
          </p:nvPr>
        </p:nvSpPr>
        <p:spPr/>
        <p:txBody>
          <a:bodyPr/>
          <a:lstStyle/>
          <a:p>
            <a:fld id="{3D7B9D4F-5F19-438C-92E8-037C6AE8F87D}" type="slidenum">
              <a:rPr lang="en-US" smtClean="0"/>
              <a:t>27</a:t>
            </a:fld>
            <a:endParaRPr lang="en-US"/>
          </a:p>
        </p:txBody>
      </p:sp>
    </p:spTree>
    <p:extLst>
      <p:ext uri="{BB962C8B-B14F-4D97-AF65-F5344CB8AC3E}">
        <p14:creationId xmlns:p14="http://schemas.microsoft.com/office/powerpoint/2010/main" val="38215857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1: Address compliance issues by running your workloads on hosts dedicated to your Azure Tenant. Normally when you provision a VM, its on a multi-tenanted host right. So with other Azure customers workloads.</a:t>
            </a:r>
          </a:p>
          <a:p>
            <a:r>
              <a:rPr lang="en-US"/>
              <a:t>2: You can provision a host group and add dedicated hosts to it within a region or even an availability zone. Same applies for fault domains, so different racks, power </a:t>
            </a:r>
            <a:r>
              <a:rPr lang="en-US" err="1"/>
              <a:t>etc</a:t>
            </a:r>
            <a:r>
              <a:rPr lang="en-US"/>
              <a:t> within an Azure DC.</a:t>
            </a:r>
          </a:p>
          <a:p>
            <a:r>
              <a:rPr lang="en-US"/>
              <a:t>3: </a:t>
            </a:r>
            <a:r>
              <a:rPr lang="en-US" sz="1224" b="0" i="0" kern="1200">
                <a:solidFill>
                  <a:schemeClr val="tx1"/>
                </a:solidFill>
                <a:effectLst/>
                <a:latin typeface="+mn-lt"/>
                <a:ea typeface="+mn-ea"/>
                <a:cs typeface="+mn-cs"/>
              </a:rPr>
              <a:t>Windows Server Datacenter licenses and Software Assurance can use unlimited virtualization rights in Azure Dedicated Hosts.</a:t>
            </a:r>
            <a:endParaRPr lang="en-US"/>
          </a:p>
          <a:p>
            <a:r>
              <a:rPr lang="en-US"/>
              <a:t>4: Allows you to control the maintenance of your dedicated hosts – You currently have to apply to try this preview feature and can defer up to 35day before your forced to apply the maintenance.</a:t>
            </a:r>
            <a:endParaRPr lang="en-US" sz="1224" b="0" i="0" kern="1200">
              <a:solidFill>
                <a:schemeClr val="tx1"/>
              </a:solidFill>
              <a:effectLst/>
              <a:latin typeface="+mn-lt"/>
              <a:ea typeface="+mn-ea"/>
              <a:cs typeface="+mn-cs"/>
            </a:endParaRPr>
          </a:p>
          <a:p>
            <a:r>
              <a:rPr lang="en-US" sz="1224" b="0" i="0" kern="1200">
                <a:solidFill>
                  <a:schemeClr val="tx1"/>
                </a:solidFill>
                <a:effectLst/>
                <a:latin typeface="+mn-lt"/>
                <a:ea typeface="+mn-ea"/>
                <a:cs typeface="+mn-cs"/>
              </a:rPr>
              <a:t>5: A current limitation is your can only provision workloads from a particular VM family. You pick which one when you provision: ESv2 or DSv3.</a:t>
            </a:r>
            <a:endParaRPr lang="en-NZ"/>
          </a:p>
        </p:txBody>
      </p:sp>
      <p:sp>
        <p:nvSpPr>
          <p:cNvPr id="4" name="Slide Number Placeholder 3"/>
          <p:cNvSpPr>
            <a:spLocks noGrp="1"/>
          </p:cNvSpPr>
          <p:nvPr>
            <p:ph type="sldNum" sz="quarter" idx="5"/>
          </p:nvPr>
        </p:nvSpPr>
        <p:spPr/>
        <p:txBody>
          <a:bodyPr/>
          <a:lstStyle/>
          <a:p>
            <a:fld id="{3D7B9D4F-5F19-438C-92E8-037C6AE8F87D}" type="slidenum">
              <a:rPr lang="en-US" smtClean="0"/>
              <a:t>3</a:t>
            </a:fld>
            <a:endParaRPr lang="en-US"/>
          </a:p>
        </p:txBody>
      </p:sp>
    </p:spTree>
    <p:extLst>
      <p:ext uri="{BB962C8B-B14F-4D97-AF65-F5344CB8AC3E}">
        <p14:creationId xmlns:p14="http://schemas.microsoft.com/office/powerpoint/2010/main" val="8057664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1: Address compliance issues by running your workloads on hosts dedicated to your Azure Tenant. Normally when you provision a VM, its on a multi-tenanted host right. So with other Azure customers workloads.</a:t>
            </a:r>
          </a:p>
          <a:p>
            <a:r>
              <a:rPr lang="en-US"/>
              <a:t>2: You can provision a host group and add dedicated hosts to it within a region or even an availability zone. Same applies for fault domains, so different racks, power </a:t>
            </a:r>
            <a:r>
              <a:rPr lang="en-US" err="1"/>
              <a:t>etc</a:t>
            </a:r>
            <a:r>
              <a:rPr lang="en-US"/>
              <a:t> within an Azure DC.</a:t>
            </a:r>
          </a:p>
          <a:p>
            <a:r>
              <a:rPr lang="en-US"/>
              <a:t>3: </a:t>
            </a:r>
            <a:r>
              <a:rPr lang="en-US" sz="1224" b="0" i="0" kern="1200">
                <a:solidFill>
                  <a:schemeClr val="tx1"/>
                </a:solidFill>
                <a:effectLst/>
                <a:latin typeface="+mn-lt"/>
                <a:ea typeface="+mn-ea"/>
                <a:cs typeface="+mn-cs"/>
              </a:rPr>
              <a:t>Windows Server Datacenter licenses and Software Assurance can use unlimited virtualization rights in Azure Dedicated Hosts.</a:t>
            </a:r>
            <a:endParaRPr lang="en-US"/>
          </a:p>
          <a:p>
            <a:r>
              <a:rPr lang="en-US"/>
              <a:t>4: Allows you to control the maintenance of your dedicated hosts – You currently have to apply to try this preview feature and can defer up to 35day before your forced to apply the maintenance.</a:t>
            </a:r>
            <a:endParaRPr lang="en-US" sz="1224" b="0" i="0" kern="1200">
              <a:solidFill>
                <a:schemeClr val="tx1"/>
              </a:solidFill>
              <a:effectLst/>
              <a:latin typeface="+mn-lt"/>
              <a:ea typeface="+mn-ea"/>
              <a:cs typeface="+mn-cs"/>
            </a:endParaRPr>
          </a:p>
          <a:p>
            <a:r>
              <a:rPr lang="en-US" sz="1224" b="0" i="0" kern="1200">
                <a:solidFill>
                  <a:schemeClr val="tx1"/>
                </a:solidFill>
                <a:effectLst/>
                <a:latin typeface="+mn-lt"/>
                <a:ea typeface="+mn-ea"/>
                <a:cs typeface="+mn-cs"/>
              </a:rPr>
              <a:t>5: A current limitation is your can only provision workloads from a particular VM family. You pick which one when you provision: ESv2 or DSv3.</a:t>
            </a:r>
            <a:endParaRPr lang="en-NZ"/>
          </a:p>
        </p:txBody>
      </p:sp>
      <p:sp>
        <p:nvSpPr>
          <p:cNvPr id="4" name="Slide Number Placeholder 3"/>
          <p:cNvSpPr>
            <a:spLocks noGrp="1"/>
          </p:cNvSpPr>
          <p:nvPr>
            <p:ph type="sldNum" sz="quarter" idx="5"/>
          </p:nvPr>
        </p:nvSpPr>
        <p:spPr/>
        <p:txBody>
          <a:bodyPr/>
          <a:lstStyle/>
          <a:p>
            <a:fld id="{3D7B9D4F-5F19-438C-92E8-037C6AE8F87D}" type="slidenum">
              <a:rPr lang="en-US" smtClean="0"/>
              <a:t>4</a:t>
            </a:fld>
            <a:endParaRPr lang="en-US"/>
          </a:p>
        </p:txBody>
      </p:sp>
    </p:spTree>
    <p:extLst>
      <p:ext uri="{BB962C8B-B14F-4D97-AF65-F5344CB8AC3E}">
        <p14:creationId xmlns:p14="http://schemas.microsoft.com/office/powerpoint/2010/main" val="18785404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a:cs typeface="Calibri"/>
            </a:endParaRPr>
          </a:p>
        </p:txBody>
      </p:sp>
      <p:sp>
        <p:nvSpPr>
          <p:cNvPr id="4" name="Slide Number Placeholder 3"/>
          <p:cNvSpPr>
            <a:spLocks noGrp="1"/>
          </p:cNvSpPr>
          <p:nvPr>
            <p:ph type="sldNum" sz="quarter" idx="5"/>
          </p:nvPr>
        </p:nvSpPr>
        <p:spPr/>
        <p:txBody>
          <a:bodyPr/>
          <a:lstStyle/>
          <a:p>
            <a:fld id="{3D7B9D4F-5F19-438C-92E8-037C6AE8F87D}" type="slidenum">
              <a:rPr lang="en-US" smtClean="0"/>
              <a:t>5</a:t>
            </a:fld>
            <a:endParaRPr lang="en-US"/>
          </a:p>
        </p:txBody>
      </p:sp>
    </p:spTree>
    <p:extLst>
      <p:ext uri="{BB962C8B-B14F-4D97-AF65-F5344CB8AC3E}">
        <p14:creationId xmlns:p14="http://schemas.microsoft.com/office/powerpoint/2010/main" val="11055047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a:cs typeface="Calibri"/>
            </a:endParaRPr>
          </a:p>
        </p:txBody>
      </p:sp>
      <p:sp>
        <p:nvSpPr>
          <p:cNvPr id="4" name="Slide Number Placeholder 3"/>
          <p:cNvSpPr>
            <a:spLocks noGrp="1"/>
          </p:cNvSpPr>
          <p:nvPr>
            <p:ph type="sldNum" sz="quarter" idx="5"/>
          </p:nvPr>
        </p:nvSpPr>
        <p:spPr/>
        <p:txBody>
          <a:bodyPr/>
          <a:lstStyle/>
          <a:p>
            <a:fld id="{3D7B9D4F-5F19-438C-92E8-037C6AE8F87D}" type="slidenum">
              <a:rPr lang="en-US" smtClean="0"/>
              <a:t>6</a:t>
            </a:fld>
            <a:endParaRPr lang="en-US"/>
          </a:p>
        </p:txBody>
      </p:sp>
    </p:spTree>
    <p:extLst>
      <p:ext uri="{BB962C8B-B14F-4D97-AF65-F5344CB8AC3E}">
        <p14:creationId xmlns:p14="http://schemas.microsoft.com/office/powerpoint/2010/main" val="8621644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1: Address compliance issues by running your workloads on hosts dedicated to your Azure Tenant. Normally when you provision a VM, its on a multi-tenanted host right. So with other Azure customers workloads.</a:t>
            </a:r>
          </a:p>
          <a:p>
            <a:r>
              <a:rPr lang="en-US"/>
              <a:t>2: You can provision a host group and add dedicated hosts to it within a region or even an availability zone. Same applies for fault domains, so different racks, power </a:t>
            </a:r>
            <a:r>
              <a:rPr lang="en-US" err="1"/>
              <a:t>etc</a:t>
            </a:r>
            <a:r>
              <a:rPr lang="en-US"/>
              <a:t> within an Azure DC.</a:t>
            </a:r>
          </a:p>
          <a:p>
            <a:r>
              <a:rPr lang="en-US"/>
              <a:t>3: </a:t>
            </a:r>
            <a:r>
              <a:rPr lang="en-US" sz="1224" b="0" i="0" kern="1200">
                <a:solidFill>
                  <a:schemeClr val="tx1"/>
                </a:solidFill>
                <a:effectLst/>
                <a:latin typeface="+mn-lt"/>
                <a:ea typeface="+mn-ea"/>
                <a:cs typeface="+mn-cs"/>
              </a:rPr>
              <a:t>Windows Server Datacenter licenses and Software Assurance can use unlimited virtualization rights in Azure Dedicated Hosts.</a:t>
            </a:r>
            <a:endParaRPr lang="en-US"/>
          </a:p>
          <a:p>
            <a:r>
              <a:rPr lang="en-US"/>
              <a:t>4: Allows you to control the maintenance of your dedicated hosts – You currently have to apply to try this preview feature and can defer up to 35day before your forced to apply the maintenance.</a:t>
            </a:r>
            <a:endParaRPr lang="en-US" sz="1224" b="0" i="0" kern="1200">
              <a:solidFill>
                <a:schemeClr val="tx1"/>
              </a:solidFill>
              <a:effectLst/>
              <a:latin typeface="+mn-lt"/>
              <a:ea typeface="+mn-ea"/>
              <a:cs typeface="+mn-cs"/>
            </a:endParaRPr>
          </a:p>
          <a:p>
            <a:r>
              <a:rPr lang="en-US" sz="1224" b="0" i="0" kern="1200">
                <a:solidFill>
                  <a:schemeClr val="tx1"/>
                </a:solidFill>
                <a:effectLst/>
                <a:latin typeface="+mn-lt"/>
                <a:ea typeface="+mn-ea"/>
                <a:cs typeface="+mn-cs"/>
              </a:rPr>
              <a:t>5: A current limitation is your can only provision workloads from a particular VM family. You pick which one when you provision: ESv2 or DSv3.</a:t>
            </a:r>
            <a:endParaRPr lang="en-NZ"/>
          </a:p>
        </p:txBody>
      </p:sp>
      <p:sp>
        <p:nvSpPr>
          <p:cNvPr id="4" name="Slide Number Placeholder 3"/>
          <p:cNvSpPr>
            <a:spLocks noGrp="1"/>
          </p:cNvSpPr>
          <p:nvPr>
            <p:ph type="sldNum" sz="quarter" idx="5"/>
          </p:nvPr>
        </p:nvSpPr>
        <p:spPr/>
        <p:txBody>
          <a:bodyPr/>
          <a:lstStyle/>
          <a:p>
            <a:fld id="{3D7B9D4F-5F19-438C-92E8-037C6AE8F87D}" type="slidenum">
              <a:rPr lang="en-US" smtClean="0"/>
              <a:t>7</a:t>
            </a:fld>
            <a:endParaRPr lang="en-US"/>
          </a:p>
        </p:txBody>
      </p:sp>
    </p:spTree>
    <p:extLst>
      <p:ext uri="{BB962C8B-B14F-4D97-AF65-F5344CB8AC3E}">
        <p14:creationId xmlns:p14="http://schemas.microsoft.com/office/powerpoint/2010/main" val="41760605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1: Address compliance issues by running your workloads on hosts dedicated to your Azure Tenant. Normally when you provision a VM, its on a multi-tenanted host right. So with other Azure customers workloads.</a:t>
            </a:r>
          </a:p>
          <a:p>
            <a:r>
              <a:rPr lang="en-US"/>
              <a:t>2: You can provision a host group and add dedicated hosts to it within a region or even an availability zone. Same applies for fault domains, so different racks, power </a:t>
            </a:r>
            <a:r>
              <a:rPr lang="en-US" err="1"/>
              <a:t>etc</a:t>
            </a:r>
            <a:r>
              <a:rPr lang="en-US"/>
              <a:t> within an Azure DC.</a:t>
            </a:r>
          </a:p>
          <a:p>
            <a:r>
              <a:rPr lang="en-US"/>
              <a:t>3: </a:t>
            </a:r>
            <a:r>
              <a:rPr lang="en-US" sz="1224" b="0" i="0" kern="1200">
                <a:solidFill>
                  <a:schemeClr val="tx1"/>
                </a:solidFill>
                <a:effectLst/>
                <a:latin typeface="+mn-lt"/>
                <a:ea typeface="+mn-ea"/>
                <a:cs typeface="+mn-cs"/>
              </a:rPr>
              <a:t>Windows Server Datacenter licenses and Software Assurance can use unlimited virtualization rights in Azure Dedicated Hosts.</a:t>
            </a:r>
            <a:endParaRPr lang="en-US"/>
          </a:p>
          <a:p>
            <a:r>
              <a:rPr lang="en-US"/>
              <a:t>4: Allows you to control the maintenance of your dedicated hosts – You currently have to apply to try this preview feature and can defer up to 35day before your forced to apply the maintenance.</a:t>
            </a:r>
            <a:endParaRPr lang="en-US" sz="1224" b="0" i="0" kern="1200">
              <a:solidFill>
                <a:schemeClr val="tx1"/>
              </a:solidFill>
              <a:effectLst/>
              <a:latin typeface="+mn-lt"/>
              <a:ea typeface="+mn-ea"/>
              <a:cs typeface="+mn-cs"/>
            </a:endParaRPr>
          </a:p>
          <a:p>
            <a:r>
              <a:rPr lang="en-US" sz="1224" b="0" i="0" kern="1200">
                <a:solidFill>
                  <a:schemeClr val="tx1"/>
                </a:solidFill>
                <a:effectLst/>
                <a:latin typeface="+mn-lt"/>
                <a:ea typeface="+mn-ea"/>
                <a:cs typeface="+mn-cs"/>
              </a:rPr>
              <a:t>5: A current limitation is your can only provision workloads from a particular VM family. You pick which one when you provision: ESv2 or DSv3.</a:t>
            </a:r>
            <a:endParaRPr lang="en-NZ"/>
          </a:p>
        </p:txBody>
      </p:sp>
      <p:sp>
        <p:nvSpPr>
          <p:cNvPr id="4" name="Slide Number Placeholder 3"/>
          <p:cNvSpPr>
            <a:spLocks noGrp="1"/>
          </p:cNvSpPr>
          <p:nvPr>
            <p:ph type="sldNum" sz="quarter" idx="5"/>
          </p:nvPr>
        </p:nvSpPr>
        <p:spPr/>
        <p:txBody>
          <a:bodyPr/>
          <a:lstStyle/>
          <a:p>
            <a:fld id="{3D7B9D4F-5F19-438C-92E8-037C6AE8F87D}" type="slidenum">
              <a:rPr lang="en-US" smtClean="0"/>
              <a:t>10</a:t>
            </a:fld>
            <a:endParaRPr lang="en-US"/>
          </a:p>
        </p:txBody>
      </p:sp>
    </p:spTree>
    <p:extLst>
      <p:ext uri="{BB962C8B-B14F-4D97-AF65-F5344CB8AC3E}">
        <p14:creationId xmlns:p14="http://schemas.microsoft.com/office/powerpoint/2010/main" val="671218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1: Address compliance issues by running your workloads on hosts dedicated to your Azure Tenant. Normally when you provision a VM, its on a multi-tenanted host right. So with other Azure customers workloads.</a:t>
            </a:r>
          </a:p>
          <a:p>
            <a:r>
              <a:rPr lang="en-US"/>
              <a:t>2: You can provision a host group and add dedicated hosts to it within a region or even an availability zone. Same applies for fault domains, so different racks, power </a:t>
            </a:r>
            <a:r>
              <a:rPr lang="en-US" err="1"/>
              <a:t>etc</a:t>
            </a:r>
            <a:r>
              <a:rPr lang="en-US"/>
              <a:t> within an Azure DC.</a:t>
            </a:r>
          </a:p>
          <a:p>
            <a:r>
              <a:rPr lang="en-US"/>
              <a:t>3: </a:t>
            </a:r>
            <a:r>
              <a:rPr lang="en-US" sz="1224" b="0" i="0" kern="1200">
                <a:solidFill>
                  <a:schemeClr val="tx1"/>
                </a:solidFill>
                <a:effectLst/>
                <a:latin typeface="+mn-lt"/>
                <a:ea typeface="+mn-ea"/>
                <a:cs typeface="+mn-cs"/>
              </a:rPr>
              <a:t>Windows Server Datacenter licenses and Software Assurance can use unlimited virtualization rights in Azure Dedicated Hosts.</a:t>
            </a:r>
            <a:endParaRPr lang="en-US"/>
          </a:p>
          <a:p>
            <a:r>
              <a:rPr lang="en-US"/>
              <a:t>4: Allows you to control the maintenance of your dedicated hosts – You currently have to apply to try this preview feature and can defer up to 35day before your forced to apply the maintenance.</a:t>
            </a:r>
            <a:endParaRPr lang="en-US" sz="1224" b="0" i="0" kern="1200">
              <a:solidFill>
                <a:schemeClr val="tx1"/>
              </a:solidFill>
              <a:effectLst/>
              <a:latin typeface="+mn-lt"/>
              <a:ea typeface="+mn-ea"/>
              <a:cs typeface="+mn-cs"/>
            </a:endParaRPr>
          </a:p>
          <a:p>
            <a:r>
              <a:rPr lang="en-US" sz="1224" b="0" i="0" kern="1200">
                <a:solidFill>
                  <a:schemeClr val="tx1"/>
                </a:solidFill>
                <a:effectLst/>
                <a:latin typeface="+mn-lt"/>
                <a:ea typeface="+mn-ea"/>
                <a:cs typeface="+mn-cs"/>
              </a:rPr>
              <a:t>5: A current limitation is your can only provision workloads from a particular VM family. You pick which one when you provision: ESv2 or DSv3.</a:t>
            </a:r>
            <a:endParaRPr lang="en-NZ"/>
          </a:p>
        </p:txBody>
      </p:sp>
      <p:sp>
        <p:nvSpPr>
          <p:cNvPr id="4" name="Slide Number Placeholder 3"/>
          <p:cNvSpPr>
            <a:spLocks noGrp="1"/>
          </p:cNvSpPr>
          <p:nvPr>
            <p:ph type="sldNum" sz="quarter" idx="5"/>
          </p:nvPr>
        </p:nvSpPr>
        <p:spPr/>
        <p:txBody>
          <a:bodyPr/>
          <a:lstStyle/>
          <a:p>
            <a:fld id="{3D7B9D4F-5F19-438C-92E8-037C6AE8F87D}" type="slidenum">
              <a:rPr lang="en-US" smtClean="0"/>
              <a:t>13</a:t>
            </a:fld>
            <a:endParaRPr lang="en-US"/>
          </a:p>
        </p:txBody>
      </p:sp>
    </p:spTree>
    <p:extLst>
      <p:ext uri="{BB962C8B-B14F-4D97-AF65-F5344CB8AC3E}">
        <p14:creationId xmlns:p14="http://schemas.microsoft.com/office/powerpoint/2010/main" val="422746045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9.jpe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9.jpe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2.xml"/><Relationship Id="rId1" Type="http://schemas.openxmlformats.org/officeDocument/2006/relationships/vmlDrawing" Target="../drawings/vmlDrawing2.vml"/><Relationship Id="rId6" Type="http://schemas.openxmlformats.org/officeDocument/2006/relationships/image" Target="../media/image12.png"/><Relationship Id="rId5" Type="http://schemas.openxmlformats.org/officeDocument/2006/relationships/image" Target="../media/image11.emf"/><Relationship Id="rId4" Type="http://schemas.openxmlformats.org/officeDocument/2006/relationships/oleObject" Target="../embeddings/oleObject2.bin"/></Relationships>
</file>

<file path=ppt/slideLayouts/_rels/slideLayout26.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3.xml"/><Relationship Id="rId1" Type="http://schemas.openxmlformats.org/officeDocument/2006/relationships/vmlDrawing" Target="../drawings/vmlDrawing3.vml"/><Relationship Id="rId5" Type="http://schemas.openxmlformats.org/officeDocument/2006/relationships/image" Target="../media/image11.emf"/><Relationship Id="rId4" Type="http://schemas.openxmlformats.org/officeDocument/2006/relationships/oleObject" Target="../embeddings/oleObject3.bin"/></Relationships>
</file>

<file path=ppt/slideLayouts/_rels/slideLayout27.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4.xml"/><Relationship Id="rId1" Type="http://schemas.openxmlformats.org/officeDocument/2006/relationships/vmlDrawing" Target="../drawings/vmlDrawing4.vml"/><Relationship Id="rId5" Type="http://schemas.openxmlformats.org/officeDocument/2006/relationships/image" Target="../media/image11.emf"/><Relationship Id="rId4" Type="http://schemas.openxmlformats.org/officeDocument/2006/relationships/oleObject" Target="../embeddings/oleObject4.bin"/></Relationships>
</file>

<file path=ppt/slideLayouts/_rels/slideLayout28.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5.xml"/><Relationship Id="rId1" Type="http://schemas.openxmlformats.org/officeDocument/2006/relationships/vmlDrawing" Target="../drawings/vmlDrawing5.vml"/><Relationship Id="rId5" Type="http://schemas.openxmlformats.org/officeDocument/2006/relationships/image" Target="../media/image11.emf"/><Relationship Id="rId4" Type="http://schemas.openxmlformats.org/officeDocument/2006/relationships/oleObject" Target="../embeddings/oleObject5.bin"/></Relationships>
</file>

<file path=ppt/slideLayouts/_rels/slideLayout29.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6.xml"/><Relationship Id="rId1" Type="http://schemas.openxmlformats.org/officeDocument/2006/relationships/vmlDrawing" Target="../drawings/vmlDrawing6.vml"/><Relationship Id="rId5" Type="http://schemas.openxmlformats.org/officeDocument/2006/relationships/image" Target="../media/image11.emf"/><Relationship Id="rId4" Type="http://schemas.openxmlformats.org/officeDocument/2006/relationships/oleObject" Target="../embeddings/oleObject6.bin"/></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7.xml"/><Relationship Id="rId1" Type="http://schemas.openxmlformats.org/officeDocument/2006/relationships/vmlDrawing" Target="../drawings/vmlDrawing7.vml"/><Relationship Id="rId5" Type="http://schemas.openxmlformats.org/officeDocument/2006/relationships/image" Target="../media/image11.emf"/><Relationship Id="rId4" Type="http://schemas.openxmlformats.org/officeDocument/2006/relationships/oleObject" Target="../embeddings/oleObject7.bin"/></Relationships>
</file>

<file path=ppt/slideLayouts/_rels/slideLayout31.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8.xml"/><Relationship Id="rId1" Type="http://schemas.openxmlformats.org/officeDocument/2006/relationships/vmlDrawing" Target="../drawings/vmlDrawing8.vml"/><Relationship Id="rId5" Type="http://schemas.openxmlformats.org/officeDocument/2006/relationships/image" Target="../media/image11.emf"/><Relationship Id="rId4" Type="http://schemas.openxmlformats.org/officeDocument/2006/relationships/oleObject" Target="../embeddings/oleObject8.bin"/></Relationships>
</file>

<file path=ppt/slideLayouts/_rels/slideLayout32.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9.xml"/><Relationship Id="rId1" Type="http://schemas.openxmlformats.org/officeDocument/2006/relationships/vmlDrawing" Target="../drawings/vmlDrawing9.vml"/><Relationship Id="rId5" Type="http://schemas.openxmlformats.org/officeDocument/2006/relationships/image" Target="../media/image11.emf"/><Relationship Id="rId4" Type="http://schemas.openxmlformats.org/officeDocument/2006/relationships/oleObject" Target="../embeddings/oleObject9.bin"/></Relationships>
</file>

<file path=ppt/slideLayouts/_rels/slideLayout33.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10.xml"/><Relationship Id="rId1" Type="http://schemas.openxmlformats.org/officeDocument/2006/relationships/vmlDrawing" Target="../drawings/vmlDrawing10.vml"/><Relationship Id="rId5" Type="http://schemas.openxmlformats.org/officeDocument/2006/relationships/image" Target="../media/image11.emf"/><Relationship Id="rId4" Type="http://schemas.openxmlformats.org/officeDocument/2006/relationships/oleObject" Target="../embeddings/oleObject10.bin"/></Relationships>
</file>

<file path=ppt/slideLayouts/_rels/slideLayout34.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11.xml"/><Relationship Id="rId1" Type="http://schemas.openxmlformats.org/officeDocument/2006/relationships/vmlDrawing" Target="../drawings/vmlDrawing11.vml"/><Relationship Id="rId5" Type="http://schemas.openxmlformats.org/officeDocument/2006/relationships/image" Target="../media/image11.emf"/><Relationship Id="rId4" Type="http://schemas.openxmlformats.org/officeDocument/2006/relationships/oleObject" Target="../embeddings/oleObject11.bin"/></Relationships>
</file>

<file path=ppt/slideLayouts/_rels/slideLayout35.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12.xml"/><Relationship Id="rId1" Type="http://schemas.openxmlformats.org/officeDocument/2006/relationships/vmlDrawing" Target="../drawings/vmlDrawing12.vml"/><Relationship Id="rId5" Type="http://schemas.openxmlformats.org/officeDocument/2006/relationships/image" Target="../media/image11.emf"/><Relationship Id="rId4" Type="http://schemas.openxmlformats.org/officeDocument/2006/relationships/oleObject" Target="../embeddings/oleObject12.bin"/></Relationships>
</file>

<file path=ppt/slideLayouts/_rels/slideLayout36.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13.xml"/><Relationship Id="rId1" Type="http://schemas.openxmlformats.org/officeDocument/2006/relationships/vmlDrawing" Target="../drawings/vmlDrawing13.vml"/><Relationship Id="rId6" Type="http://schemas.openxmlformats.org/officeDocument/2006/relationships/image" Target="../media/image12.png"/><Relationship Id="rId5" Type="http://schemas.openxmlformats.org/officeDocument/2006/relationships/image" Target="../media/image11.emf"/><Relationship Id="rId4" Type="http://schemas.openxmlformats.org/officeDocument/2006/relationships/oleObject" Target="../embeddings/oleObject13.bin"/></Relationships>
</file>

<file path=ppt/slideLayouts/_rels/slideLayout37.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14.xml"/><Relationship Id="rId1" Type="http://schemas.openxmlformats.org/officeDocument/2006/relationships/vmlDrawing" Target="../drawings/vmlDrawing14.vml"/><Relationship Id="rId5" Type="http://schemas.openxmlformats.org/officeDocument/2006/relationships/image" Target="../media/image11.emf"/><Relationship Id="rId4" Type="http://schemas.openxmlformats.org/officeDocument/2006/relationships/oleObject" Target="../embeddings/oleObject14.bin"/></Relationships>
</file>

<file path=ppt/slideLayouts/_rels/slideLayout38.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15.xml"/><Relationship Id="rId1" Type="http://schemas.openxmlformats.org/officeDocument/2006/relationships/vmlDrawing" Target="../drawings/vmlDrawing15.vml"/><Relationship Id="rId5" Type="http://schemas.openxmlformats.org/officeDocument/2006/relationships/image" Target="../media/image11.emf"/><Relationship Id="rId4" Type="http://schemas.openxmlformats.org/officeDocument/2006/relationships/oleObject" Target="../embeddings/oleObject15.bin"/></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resentation title slide blue">
    <p:bg>
      <p:bgPr>
        <a:solidFill>
          <a:srgbClr val="0278D7"/>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43522" y="2590884"/>
            <a:ext cx="9590081" cy="1828800"/>
          </a:xfrm>
          <a:noFill/>
        </p:spPr>
        <p:txBody>
          <a:bodyPr lIns="0" tIns="0" rIns="0" bIns="182880" anchor="b" anchorCtr="0"/>
          <a:lstStyle>
            <a:lvl1pPr>
              <a:defRPr sz="5400" strike="noStrike" spc="-150" baseline="0">
                <a:solidFill>
                  <a:schemeClr val="bg2"/>
                </a:solidFill>
                <a:latin typeface="+mj-lt"/>
              </a:defRPr>
            </a:lvl1pPr>
          </a:lstStyle>
          <a:p>
            <a:r>
              <a:rPr lang="en-US"/>
              <a:t>Azure DevOps presentation</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43522" y="4429278"/>
            <a:ext cx="9590081" cy="964256"/>
          </a:xfrm>
          <a:noFill/>
        </p:spPr>
        <p:txBody>
          <a:bodyPr lIns="0" tIns="0" rIns="0" bIns="0">
            <a:noAutofit/>
          </a:bodyPr>
          <a:lstStyle>
            <a:lvl1pPr marL="0" indent="0">
              <a:lnSpc>
                <a:spcPct val="100000"/>
              </a:lnSpc>
              <a:spcBef>
                <a:spcPts val="0"/>
              </a:spcBef>
              <a:spcAft>
                <a:spcPts val="0"/>
              </a:spcAft>
              <a:buNone/>
              <a:defRPr sz="1800" spc="0" baseline="0">
                <a:solidFill>
                  <a:schemeClr val="bg2"/>
                </a:solidFill>
                <a:latin typeface="+mn-lt"/>
              </a:defRPr>
            </a:lvl1pPr>
          </a:lstStyle>
          <a:p>
            <a:pPr lvl="0"/>
            <a:r>
              <a:rPr lang="en-US"/>
              <a:t>Author name</a:t>
            </a:r>
          </a:p>
          <a:p>
            <a:pPr lvl="0"/>
            <a:r>
              <a:rPr lang="en-US"/>
              <a:t>Date</a:t>
            </a:r>
          </a:p>
        </p:txBody>
      </p:sp>
      <p:pic>
        <p:nvPicPr>
          <p:cNvPr id="11" name="Picture 10">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48056"/>
            <a:ext cx="1362456" cy="194066"/>
          </a:xfrm>
          <a:prstGeom prst="rect">
            <a:avLst/>
          </a:prstGeom>
        </p:spPr>
      </p:pic>
    </p:spTree>
    <p:extLst>
      <p:ext uri="{BB962C8B-B14F-4D97-AF65-F5344CB8AC3E}">
        <p14:creationId xmlns:p14="http://schemas.microsoft.com/office/powerpoint/2010/main" val="13597792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ree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4975" y="1142881"/>
            <a:ext cx="11567160" cy="830997"/>
          </a:xfrm>
        </p:spPr>
        <p:txBody>
          <a:bodyPr wrap="square" lIns="0" tIns="0" rIns="0" bIns="0">
            <a:spAutoFit/>
          </a:bodyPr>
          <a:lstStyle>
            <a:lvl1pPr marL="0" indent="0">
              <a:lnSpc>
                <a:spcPct val="100000"/>
              </a:lnSpc>
              <a:spcBef>
                <a:spcPts val="0"/>
              </a:spcBef>
              <a:spcAft>
                <a:spcPts val="900"/>
              </a:spcAft>
              <a:buNone/>
              <a:defRPr sz="1800" b="0" i="0">
                <a:solidFill>
                  <a:srgbClr val="000000"/>
                </a:solidFill>
                <a:latin typeface="+mn-lt"/>
              </a:defRPr>
            </a:lvl1pPr>
            <a:lvl2pPr marL="228600" indent="0">
              <a:lnSpc>
                <a:spcPct val="100000"/>
              </a:lnSpc>
              <a:spcBef>
                <a:spcPts val="0"/>
              </a:spcBef>
              <a:spcAft>
                <a:spcPts val="1400"/>
              </a:spcAft>
              <a:buNone/>
              <a:defRPr sz="1800">
                <a:solidFill>
                  <a:srgbClr val="000000"/>
                </a:solidFill>
              </a:defRPr>
            </a:lvl2pPr>
            <a:lvl3pPr marL="457200" indent="0">
              <a:lnSpc>
                <a:spcPct val="100000"/>
              </a:lnSpc>
              <a:spcBef>
                <a:spcPts val="0"/>
              </a:spcBef>
              <a:spcAft>
                <a:spcPts val="1400"/>
              </a:spcAft>
              <a:buNone/>
              <a:defRPr sz="1400">
                <a:solidFill>
                  <a:srgbClr val="000000"/>
                </a:solidFill>
              </a:defRPr>
            </a:lvl3pPr>
            <a:lvl4pPr marL="685800" indent="0">
              <a:spcBef>
                <a:spcPts val="0"/>
              </a:spcBef>
              <a:spcAft>
                <a:spcPts val="1300"/>
              </a:spcAft>
              <a:buNone/>
              <a:defRPr sz="2000"/>
            </a:lvl4pPr>
            <a:lvl5pPr marL="914400"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4"/>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34975" y="2356845"/>
            <a:ext cx="3703320" cy="2654300"/>
          </a:xfrm>
        </p:spPr>
        <p:txBody>
          <a:bodyPr lIns="0" tIns="0" rIns="0" bIns="0">
            <a:noAutofit/>
          </a:bodyPr>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marL="285750" lvl="1" indent="-285750">
              <a:buFont typeface="Arial" panose="020B0604020202020204" pitchFamily="34" charset="0"/>
              <a:buChar char="•"/>
            </a:pPr>
            <a:r>
              <a:rPr lang="en-US"/>
              <a:t>Body copy Segoe Regular 14</a:t>
            </a:r>
          </a:p>
          <a:p>
            <a:pPr marL="285750" lvl="1" indent="-285750">
              <a:buFont typeface="Arial" panose="020B0604020202020204" pitchFamily="34" charset="0"/>
              <a:buChar char="•"/>
            </a:pPr>
            <a:r>
              <a:rPr lang="en-US"/>
              <a:t>Lorem ipsum dolor sit </a:t>
            </a:r>
            <a:r>
              <a:rPr lang="en-US" err="1"/>
              <a:t>amet</a:t>
            </a:r>
            <a:r>
              <a:rPr lang="en-US"/>
              <a:t>, </a:t>
            </a:r>
            <a:r>
              <a:rPr lang="en-US" err="1"/>
              <a:t>consectetur</a:t>
            </a:r>
            <a:endParaRPr lang="en-US"/>
          </a:p>
          <a:p>
            <a:pPr marL="285750" lvl="1" indent="-285750">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5750" lvl="1" indent="-285750">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5750" lvl="1" indent="-285750">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5750" lvl="1" indent="-285750">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5750" lvl="1" indent="-285750">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5750" lvl="1" indent="-285750">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a:p>
            <a:pPr marL="285750" lvl="1" indent="-285750">
              <a:buFont typeface="Arial" panose="020B0604020202020204" pitchFamily="34" charset="0"/>
              <a:buChar char="•"/>
            </a:pPr>
            <a:endParaRPr lang="en-US"/>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367211" y="2356845"/>
            <a:ext cx="3695700" cy="2654300"/>
          </a:xfrm>
        </p:spPr>
        <p:txBody>
          <a:bodyPr lIns="0" tIns="0" rIns="0" bIns="0">
            <a:noAutofit/>
          </a:bodyPr>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marL="285750" lvl="1" indent="-285750">
              <a:buFont typeface="Arial" panose="020B0604020202020204" pitchFamily="34" charset="0"/>
              <a:buChar char="•"/>
            </a:pPr>
            <a:r>
              <a:rPr lang="en-US"/>
              <a:t>Body copy Segoe Regular 14</a:t>
            </a:r>
          </a:p>
          <a:p>
            <a:pPr marL="285750" lvl="1" indent="-285750">
              <a:buFont typeface="Arial" panose="020B0604020202020204" pitchFamily="34" charset="0"/>
              <a:buChar char="•"/>
            </a:pPr>
            <a:r>
              <a:rPr lang="en-US"/>
              <a:t>Lorem ipsum dolor sit </a:t>
            </a:r>
            <a:r>
              <a:rPr lang="en-US" err="1"/>
              <a:t>amet</a:t>
            </a:r>
            <a:r>
              <a:rPr lang="en-US"/>
              <a:t>, </a:t>
            </a:r>
            <a:r>
              <a:rPr lang="en-US" err="1"/>
              <a:t>consectetur</a:t>
            </a:r>
            <a:endParaRPr lang="en-US"/>
          </a:p>
          <a:p>
            <a:pPr marL="285750" lvl="1" indent="-285750">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5750" lvl="1" indent="-285750">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5750" lvl="1" indent="-285750">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5750" lvl="1" indent="-285750">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5750" lvl="1" indent="-285750">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5750" lvl="1" indent="-285750">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289926" y="2356844"/>
            <a:ext cx="3703320" cy="2663803"/>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marL="285750" lvl="1" indent="-285750">
              <a:buFont typeface="Arial" panose="020B0604020202020204" pitchFamily="34" charset="0"/>
              <a:buChar char="•"/>
            </a:pPr>
            <a:r>
              <a:rPr lang="en-US"/>
              <a:t>Body copy Segoe Regular 14</a:t>
            </a:r>
          </a:p>
          <a:p>
            <a:pPr marL="285750" lvl="1" indent="-285750">
              <a:buFont typeface="Arial" panose="020B0604020202020204" pitchFamily="34" charset="0"/>
              <a:buChar char="•"/>
            </a:pPr>
            <a:r>
              <a:rPr lang="en-US"/>
              <a:t>Lorem ipsum dolor sit </a:t>
            </a:r>
            <a:r>
              <a:rPr lang="en-US" err="1"/>
              <a:t>amet</a:t>
            </a:r>
            <a:r>
              <a:rPr lang="en-US"/>
              <a:t>, </a:t>
            </a:r>
            <a:r>
              <a:rPr lang="en-US" err="1"/>
              <a:t>consectetur</a:t>
            </a:r>
            <a:endParaRPr lang="en-US"/>
          </a:p>
          <a:p>
            <a:pPr marL="285750" lvl="1" indent="-285750">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5750" lvl="1" indent="-285750">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5750" lvl="1" indent="-285750">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5750" lvl="1" indent="-285750">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5750" lvl="1" indent="-285750">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5750" lvl="1" indent="-285750">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Tree>
    <p:extLst>
      <p:ext uri="{BB962C8B-B14F-4D97-AF65-F5344CB8AC3E}">
        <p14:creationId xmlns:p14="http://schemas.microsoft.com/office/powerpoint/2010/main" val="3847377236"/>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7" y="1137076"/>
            <a:ext cx="11567160" cy="830997"/>
          </a:xfrm>
        </p:spPr>
        <p:txBody>
          <a:bodyPr wrap="square" lIns="0" tIns="0" rIns="0" bIns="0">
            <a:spAutoFit/>
          </a:bodyPr>
          <a:lstStyle>
            <a:lvl1pPr marL="0" indent="0">
              <a:lnSpc>
                <a:spcPct val="100000"/>
              </a:lnSpc>
              <a:spcBef>
                <a:spcPts val="0"/>
              </a:spcBef>
              <a:spcAft>
                <a:spcPts val="900"/>
              </a:spcAft>
              <a:buNone/>
              <a:defRPr sz="1800" b="0" i="0">
                <a:solidFill>
                  <a:srgbClr val="000000"/>
                </a:solidFill>
                <a:latin typeface="+mn-lt"/>
              </a:defRPr>
            </a:lvl1pPr>
            <a:lvl2pPr marL="228600" indent="0">
              <a:lnSpc>
                <a:spcPct val="100000"/>
              </a:lnSpc>
              <a:spcBef>
                <a:spcPts val="0"/>
              </a:spcBef>
              <a:spcAft>
                <a:spcPts val="1400"/>
              </a:spcAft>
              <a:buNone/>
              <a:defRPr sz="1800">
                <a:solidFill>
                  <a:srgbClr val="000000"/>
                </a:solidFill>
              </a:defRPr>
            </a:lvl2pPr>
            <a:lvl3pPr marL="457200" indent="0">
              <a:lnSpc>
                <a:spcPct val="100000"/>
              </a:lnSpc>
              <a:spcBef>
                <a:spcPts val="0"/>
              </a:spcBef>
              <a:spcAft>
                <a:spcPts val="1400"/>
              </a:spcAft>
              <a:buNone/>
              <a:defRPr sz="1400">
                <a:solidFill>
                  <a:srgbClr val="000000"/>
                </a:solidFill>
              </a:defRPr>
            </a:lvl3pPr>
            <a:lvl4pPr marL="685800" indent="0">
              <a:spcBef>
                <a:spcPts val="0"/>
              </a:spcBef>
              <a:spcAft>
                <a:spcPts val="1300"/>
              </a:spcAft>
              <a:buNone/>
              <a:defRPr sz="2000"/>
            </a:lvl4pPr>
            <a:lvl5pPr marL="914400"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5109"/>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34974" y="2359341"/>
            <a:ext cx="5667375" cy="2654300"/>
          </a:xfrm>
        </p:spPr>
        <p:txBody>
          <a:bodyPr lIns="0" tIns="0" rIns="0" bIns="0">
            <a:noAutofit/>
          </a:bodyPr>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334127" y="2359342"/>
            <a:ext cx="5659119" cy="2654300"/>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Tree>
    <p:extLst>
      <p:ext uri="{BB962C8B-B14F-4D97-AF65-F5344CB8AC3E}">
        <p14:creationId xmlns:p14="http://schemas.microsoft.com/office/powerpoint/2010/main" val="1630148186"/>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7" y="1137076"/>
            <a:ext cx="11567160" cy="830997"/>
          </a:xfrm>
        </p:spPr>
        <p:txBody>
          <a:bodyPr wrap="square" lIns="0" tIns="0" rIns="0" bIns="0">
            <a:spAutoFit/>
          </a:bodyPr>
          <a:lstStyle>
            <a:lvl1pPr marL="0" indent="0">
              <a:lnSpc>
                <a:spcPct val="100000"/>
              </a:lnSpc>
              <a:spcBef>
                <a:spcPts val="0"/>
              </a:spcBef>
              <a:spcAft>
                <a:spcPts val="900"/>
              </a:spcAft>
              <a:buNone/>
              <a:defRPr sz="1800" b="0" i="0">
                <a:solidFill>
                  <a:srgbClr val="000000"/>
                </a:solidFill>
                <a:latin typeface="+mn-lt"/>
              </a:defRPr>
            </a:lvl1pPr>
            <a:lvl2pPr marL="228600" indent="0">
              <a:lnSpc>
                <a:spcPct val="100000"/>
              </a:lnSpc>
              <a:spcBef>
                <a:spcPts val="0"/>
              </a:spcBef>
              <a:spcAft>
                <a:spcPts val="1400"/>
              </a:spcAft>
              <a:buNone/>
              <a:defRPr sz="1800">
                <a:solidFill>
                  <a:srgbClr val="000000"/>
                </a:solidFill>
              </a:defRPr>
            </a:lvl2pPr>
            <a:lvl3pPr marL="457200" indent="0">
              <a:lnSpc>
                <a:spcPct val="100000"/>
              </a:lnSpc>
              <a:spcBef>
                <a:spcPts val="0"/>
              </a:spcBef>
              <a:spcAft>
                <a:spcPts val="1400"/>
              </a:spcAft>
              <a:buNone/>
              <a:defRPr sz="1400">
                <a:solidFill>
                  <a:srgbClr val="000000"/>
                </a:solidFill>
              </a:defRPr>
            </a:lvl3pPr>
            <a:lvl4pPr marL="685800" indent="0">
              <a:spcBef>
                <a:spcPts val="0"/>
              </a:spcBef>
              <a:spcAft>
                <a:spcPts val="1300"/>
              </a:spcAft>
              <a:buNone/>
              <a:defRPr sz="2000"/>
            </a:lvl4pPr>
            <a:lvl5pPr marL="914400"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4"/>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34974" y="2359341"/>
            <a:ext cx="5667375" cy="2657138"/>
          </a:xfrm>
        </p:spPr>
        <p:txBody>
          <a:bodyPr lIns="0" tIns="0" rIns="0" bIns="0">
            <a:noAutofit/>
          </a:bodyPr>
          <a:lstStyle>
            <a:lvl1pPr marL="0" marR="0" indent="0" algn="l" defTabSz="932742" rtl="0" eaLnBrk="1" fontAlgn="auto" latinLnBrk="0" hangingPunct="1">
              <a:lnSpc>
                <a:spcPct val="100000"/>
              </a:lnSpc>
              <a:spcBef>
                <a:spcPts val="0"/>
              </a:spcBef>
              <a:spcAft>
                <a:spcPts val="700"/>
              </a:spcAft>
              <a:buClrTx/>
              <a:buSzPct val="90000"/>
              <a:buFont typeface="Wingdings" panose="05000000000000000000" pitchFamily="2" charset="2"/>
              <a:buNone/>
              <a:tabLst/>
              <a:defRPr sz="1400" b="1">
                <a:solidFill>
                  <a:schemeClr val="tx2"/>
                </a:solidFill>
                <a:latin typeface="+mn-lt"/>
              </a:defRPr>
            </a:lvl1pPr>
            <a:lvl2pPr marL="285750" marR="0" indent="-285750" algn="l" defTabSz="932742" rtl="0" eaLnBrk="1" fontAlgn="auto" latinLnBrk="0" hangingPunct="1">
              <a:lnSpc>
                <a:spcPct val="100000"/>
              </a:lnSpc>
              <a:spcBef>
                <a:spcPts val="0"/>
              </a:spcBef>
              <a:spcAft>
                <a:spcPts val="700"/>
              </a:spcAft>
              <a:buClrTx/>
              <a:buSzPct val="90000"/>
              <a:buFont typeface="Arial" panose="020B0604020202020204" pitchFamily="34" charset="0"/>
              <a:buChar char="•"/>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ct val="100000"/>
              </a:lnSpc>
              <a:spcBef>
                <a:spcPts val="0"/>
              </a:spcBef>
              <a:spcAft>
                <a:spcPts val="900"/>
              </a:spcAft>
              <a:buClrTx/>
              <a:buSzPct val="90000"/>
              <a:buFont typeface="Wingdings" panose="05000000000000000000" pitchFamily="2" charset="2"/>
              <a:buNone/>
              <a:tabLst/>
              <a:defRPr/>
            </a:pPr>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334127" y="2359342"/>
            <a:ext cx="5659119" cy="2657137"/>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285750" marR="0" indent="-285750" algn="l" defTabSz="932742" rtl="0" eaLnBrk="1" fontAlgn="auto" latinLnBrk="0" hangingPunct="1">
              <a:lnSpc>
                <a:spcPct val="100000"/>
              </a:lnSpc>
              <a:spcBef>
                <a:spcPts val="0"/>
              </a:spcBef>
              <a:spcAft>
                <a:spcPts val="700"/>
              </a:spcAft>
              <a:buClrTx/>
              <a:buSzPct val="90000"/>
              <a:buFont typeface="Arial" panose="020B0604020202020204" pitchFamily="34" charset="0"/>
              <a:buChar char="•"/>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spTree>
    <p:extLst>
      <p:ext uri="{BB962C8B-B14F-4D97-AF65-F5344CB8AC3E}">
        <p14:creationId xmlns:p14="http://schemas.microsoft.com/office/powerpoint/2010/main" val="1429324018"/>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ree column photo">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34974" y="1203326"/>
            <a:ext cx="3705225" cy="2635250"/>
          </a:xfrm>
          <a:blipFill>
            <a:blip r:embed="rId2"/>
            <a:stretch>
              <a:fillRect/>
            </a:stretch>
          </a:blipFill>
        </p:spPr>
        <p:txBody>
          <a:bodyPr anchor="ctr">
            <a:noAutofit/>
          </a:bodyPr>
          <a:lstStyle>
            <a:lvl1pPr marL="0" indent="0" algn="ctr">
              <a:buNone/>
              <a:defRPr sz="1800" b="1">
                <a:solidFill>
                  <a:schemeClr val="bg2"/>
                </a:solidFill>
                <a:latin typeface="+mn-lt"/>
              </a:defRPr>
            </a:lvl1pPr>
          </a:lstStyle>
          <a:p>
            <a:r>
              <a:rPr lang="en-US"/>
              <a:t>Drop photo here</a:t>
            </a:r>
          </a:p>
        </p:txBody>
      </p:sp>
      <p:sp>
        <p:nvSpPr>
          <p:cNvPr id="12" name="Picture Placeholder 10"/>
          <p:cNvSpPr>
            <a:spLocks noGrp="1"/>
          </p:cNvSpPr>
          <p:nvPr>
            <p:ph type="pic" sz="quarter" idx="15" hasCustomPrompt="1"/>
          </p:nvPr>
        </p:nvSpPr>
        <p:spPr>
          <a:xfrm>
            <a:off x="4367214" y="1203326"/>
            <a:ext cx="3695700" cy="2635250"/>
          </a:xfrm>
          <a:blipFill>
            <a:blip r:embed="rId3"/>
            <a:stretch>
              <a:fillRect/>
            </a:stretch>
          </a:blipFill>
        </p:spPr>
        <p:txBody>
          <a:bodyPr anchor="ctr">
            <a:noAutofit/>
          </a:bodyPr>
          <a:lstStyle>
            <a:lvl1pPr marL="0" indent="0" algn="ctr">
              <a:buNone/>
              <a:defRPr sz="1800" b="1">
                <a:solidFill>
                  <a:schemeClr val="bg2"/>
                </a:solidFill>
                <a:latin typeface="+mn-lt"/>
              </a:defRPr>
            </a:lvl1pPr>
          </a:lstStyle>
          <a:p>
            <a:r>
              <a:rPr lang="en-US"/>
              <a:t>Drop photo here</a:t>
            </a:r>
          </a:p>
        </p:txBody>
      </p:sp>
      <p:sp>
        <p:nvSpPr>
          <p:cNvPr id="13" name="Picture Placeholder 10"/>
          <p:cNvSpPr>
            <a:spLocks noGrp="1"/>
          </p:cNvSpPr>
          <p:nvPr>
            <p:ph type="pic" sz="quarter" idx="16" hasCustomPrompt="1"/>
          </p:nvPr>
        </p:nvSpPr>
        <p:spPr>
          <a:xfrm>
            <a:off x="8289925" y="1203325"/>
            <a:ext cx="3706871" cy="2635251"/>
          </a:xfrm>
          <a:blipFill>
            <a:blip r:embed="rId4"/>
            <a:stretch>
              <a:fillRect/>
            </a:stretch>
          </a:blipFill>
        </p:spPr>
        <p:txBody>
          <a:bodyPr anchor="ctr">
            <a:noAutofit/>
          </a:bodyPr>
          <a:lstStyle>
            <a:lvl1pPr marL="0" indent="0" algn="ctr">
              <a:buNone/>
              <a:defRPr sz="1800" b="1">
                <a:solidFill>
                  <a:schemeClr val="bg2"/>
                </a:solidFill>
                <a:latin typeface="+mn-lt"/>
              </a:defRPr>
            </a:lvl1pPr>
          </a:lstStyle>
          <a:p>
            <a:r>
              <a:rPr lang="en-US"/>
              <a:t>Drop photo here</a:t>
            </a:r>
          </a:p>
        </p:txBody>
      </p:sp>
      <p:sp>
        <p:nvSpPr>
          <p:cNvPr id="5" name="Text Placeholder 4"/>
          <p:cNvSpPr>
            <a:spLocks noGrp="1"/>
          </p:cNvSpPr>
          <p:nvPr>
            <p:ph type="body" sz="quarter" idx="11" hasCustomPrompt="1"/>
          </p:nvPr>
        </p:nvSpPr>
        <p:spPr>
          <a:xfrm>
            <a:off x="434975" y="4065587"/>
            <a:ext cx="3703320" cy="1238251"/>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9" name="Text Placeholder 4"/>
          <p:cNvSpPr>
            <a:spLocks noGrp="1"/>
          </p:cNvSpPr>
          <p:nvPr>
            <p:ph type="body" sz="quarter" idx="12" hasCustomPrompt="1"/>
          </p:nvPr>
        </p:nvSpPr>
        <p:spPr>
          <a:xfrm>
            <a:off x="4367211" y="4065587"/>
            <a:ext cx="3695700" cy="1238251"/>
          </a:xfrm>
        </p:spPr>
        <p:txBody>
          <a:bodyPr lIns="0" tIns="0" rIns="0" bIns="0"/>
          <a:lstStyle>
            <a:lvl1pPr marL="0" indent="0">
              <a:lnSpc>
                <a:spcPct val="100000"/>
              </a:lnSpc>
              <a:spcBef>
                <a:spcPts val="0"/>
              </a:spcBef>
              <a:spcAft>
                <a:spcPts val="700"/>
              </a:spcAft>
              <a:buNone/>
              <a:defRPr lang="en-US" sz="1400" b="1" kern="1200" spc="0" baseline="0" dirty="0" smtClean="0">
                <a:solidFill>
                  <a:schemeClr val="tx2"/>
                </a:solidFill>
                <a:latin typeface="+mn-lt"/>
                <a:ea typeface="+mn-ea"/>
                <a:cs typeface="+mn-cs"/>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10" name="Text Placeholder 4"/>
          <p:cNvSpPr>
            <a:spLocks noGrp="1"/>
          </p:cNvSpPr>
          <p:nvPr>
            <p:ph type="body" sz="quarter" idx="13" hasCustomPrompt="1"/>
          </p:nvPr>
        </p:nvSpPr>
        <p:spPr>
          <a:xfrm>
            <a:off x="8289926" y="4065587"/>
            <a:ext cx="3703320" cy="1238251"/>
          </a:xfrm>
        </p:spPr>
        <p:txBody>
          <a:bodyPr lIns="0" tIns="0" rIns="0" bIns="0"/>
          <a:lstStyle>
            <a:lvl1pPr marL="0" indent="0">
              <a:lnSpc>
                <a:spcPct val="100000"/>
              </a:lnSpc>
              <a:spcBef>
                <a:spcPts val="0"/>
              </a:spcBef>
              <a:spcAft>
                <a:spcPts val="700"/>
              </a:spcAft>
              <a:buNone/>
              <a:defRPr lang="en-US" sz="1400" b="1" kern="1200" spc="0" baseline="0" dirty="0">
                <a:solidFill>
                  <a:schemeClr val="tx2"/>
                </a:solidFill>
                <a:latin typeface="+mn-lt"/>
                <a:ea typeface="+mn-ea"/>
                <a:cs typeface="+mn-cs"/>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9896" y="227014"/>
            <a:ext cx="11563350" cy="754061"/>
          </a:xfrm>
          <a:prstGeom prst="rect">
            <a:avLst/>
          </a:prstGeom>
        </p:spPr>
        <p:txBody>
          <a:bodyPr vert="horz" wrap="square" lIns="0" tIns="164592" rIns="0" bIns="0" rtlCol="0" anchor="t">
            <a:noAutofit/>
          </a:bodyPr>
          <a:lstStyle>
            <a:lvl1pPr>
              <a:defRPr/>
            </a:lvl1pPr>
          </a:lstStyle>
          <a:p>
            <a:r>
              <a:rPr lang="en-US"/>
              <a:t>Three column photo layout</a:t>
            </a:r>
          </a:p>
        </p:txBody>
      </p:sp>
    </p:spTree>
    <p:extLst>
      <p:ext uri="{BB962C8B-B14F-4D97-AF65-F5344CB8AC3E}">
        <p14:creationId xmlns:p14="http://schemas.microsoft.com/office/powerpoint/2010/main" val="1560323058"/>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hree column photo with bullets">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34974" y="1203326"/>
            <a:ext cx="3705225" cy="2635250"/>
          </a:xfrm>
          <a:blipFill>
            <a:blip r:embed="rId2"/>
            <a:stretch>
              <a:fillRect/>
            </a:stretch>
          </a:blipFill>
        </p:spPr>
        <p:txBody>
          <a:bodyPr anchor="ctr">
            <a:noAutofit/>
          </a:bodyPr>
          <a:lstStyle>
            <a:lvl1pPr marL="0" indent="0" algn="ctr">
              <a:buNone/>
              <a:defRPr sz="1800" b="1">
                <a:solidFill>
                  <a:schemeClr val="bg2"/>
                </a:solidFill>
                <a:latin typeface="+mn-lt"/>
              </a:defRPr>
            </a:lvl1pPr>
          </a:lstStyle>
          <a:p>
            <a:r>
              <a:rPr lang="en-US"/>
              <a:t>Drop photo here</a:t>
            </a:r>
          </a:p>
        </p:txBody>
      </p:sp>
      <p:sp>
        <p:nvSpPr>
          <p:cNvPr id="12" name="Picture Placeholder 10"/>
          <p:cNvSpPr>
            <a:spLocks noGrp="1"/>
          </p:cNvSpPr>
          <p:nvPr>
            <p:ph type="pic" sz="quarter" idx="15" hasCustomPrompt="1"/>
          </p:nvPr>
        </p:nvSpPr>
        <p:spPr>
          <a:xfrm>
            <a:off x="4367214" y="1203326"/>
            <a:ext cx="3695700" cy="2635250"/>
          </a:xfrm>
          <a:blipFill>
            <a:blip r:embed="rId3"/>
            <a:stretch>
              <a:fillRect/>
            </a:stretch>
          </a:blipFill>
        </p:spPr>
        <p:txBody>
          <a:bodyPr anchor="ctr">
            <a:noAutofit/>
          </a:bodyPr>
          <a:lstStyle>
            <a:lvl1pPr marL="0" indent="0" algn="ctr">
              <a:buNone/>
              <a:defRPr sz="1800" b="1">
                <a:solidFill>
                  <a:schemeClr val="bg2"/>
                </a:solidFill>
                <a:latin typeface="+mn-lt"/>
              </a:defRPr>
            </a:lvl1pPr>
          </a:lstStyle>
          <a:p>
            <a:r>
              <a:rPr lang="en-US"/>
              <a:t>Drop photo here</a:t>
            </a:r>
          </a:p>
        </p:txBody>
      </p:sp>
      <p:sp>
        <p:nvSpPr>
          <p:cNvPr id="13" name="Picture Placeholder 10"/>
          <p:cNvSpPr>
            <a:spLocks noGrp="1"/>
          </p:cNvSpPr>
          <p:nvPr>
            <p:ph type="pic" sz="quarter" idx="16" hasCustomPrompt="1"/>
          </p:nvPr>
        </p:nvSpPr>
        <p:spPr>
          <a:xfrm>
            <a:off x="8289925" y="1203325"/>
            <a:ext cx="3706871" cy="2635251"/>
          </a:xfrm>
          <a:blipFill>
            <a:blip r:embed="rId4"/>
            <a:stretch>
              <a:fillRect/>
            </a:stretch>
          </a:blipFill>
        </p:spPr>
        <p:txBody>
          <a:bodyPr anchor="ctr">
            <a:noAutofit/>
          </a:bodyPr>
          <a:lstStyle>
            <a:lvl1pPr marL="0" indent="0" algn="ctr">
              <a:buNone/>
              <a:defRPr sz="1800" b="1">
                <a:solidFill>
                  <a:schemeClr val="bg2"/>
                </a:solidFill>
                <a:latin typeface="+mn-lt"/>
              </a:defRPr>
            </a:lvl1pPr>
          </a:lstStyle>
          <a:p>
            <a:r>
              <a:rPr lang="en-US"/>
              <a:t>Drop photo here</a:t>
            </a:r>
          </a:p>
        </p:txBody>
      </p:sp>
      <p:sp>
        <p:nvSpPr>
          <p:cNvPr id="5" name="Text Placeholder 4"/>
          <p:cNvSpPr>
            <a:spLocks noGrp="1"/>
          </p:cNvSpPr>
          <p:nvPr>
            <p:ph type="body" sz="quarter" idx="11" hasCustomPrompt="1"/>
          </p:nvPr>
        </p:nvSpPr>
        <p:spPr>
          <a:xfrm>
            <a:off x="434975" y="4065588"/>
            <a:ext cx="3703320" cy="1238251"/>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285750" marR="0" indent="-285750" algn="l" defTabSz="932742" rtl="0" eaLnBrk="1" fontAlgn="auto" latinLnBrk="0" hangingPunct="1">
              <a:lnSpc>
                <a:spcPct val="100000"/>
              </a:lnSpc>
              <a:spcBef>
                <a:spcPts val="0"/>
              </a:spcBef>
              <a:spcAft>
                <a:spcPts val="700"/>
              </a:spcAft>
              <a:buClrTx/>
              <a:buSzPct val="90000"/>
              <a:buFont typeface="Arial" panose="020B0604020202020204" pitchFamily="34" charset="0"/>
              <a:buChar char="•"/>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9" name="Text Placeholder 4"/>
          <p:cNvSpPr>
            <a:spLocks noGrp="1"/>
          </p:cNvSpPr>
          <p:nvPr>
            <p:ph type="body" sz="quarter" idx="12" hasCustomPrompt="1"/>
          </p:nvPr>
        </p:nvSpPr>
        <p:spPr>
          <a:xfrm>
            <a:off x="4367211" y="4065588"/>
            <a:ext cx="3695700" cy="1238251"/>
          </a:xfrm>
        </p:spPr>
        <p:txBody>
          <a:bodyPr lIns="0" tIns="0" rIns="0" bIns="0"/>
          <a:lstStyle>
            <a:lvl1pPr marL="0" indent="0">
              <a:lnSpc>
                <a:spcPct val="100000"/>
              </a:lnSpc>
              <a:spcBef>
                <a:spcPts val="0"/>
              </a:spcBef>
              <a:spcAft>
                <a:spcPts val="700"/>
              </a:spcAft>
              <a:buNone/>
              <a:defRPr lang="en-US" sz="1400" b="1" kern="1200" spc="0" baseline="0" dirty="0" smtClean="0">
                <a:solidFill>
                  <a:schemeClr val="tx2"/>
                </a:solidFill>
                <a:latin typeface="+mn-lt"/>
                <a:ea typeface="+mn-ea"/>
                <a:cs typeface="+mn-cs"/>
              </a:defRPr>
            </a:lvl1pPr>
            <a:lvl2pPr marL="285750" marR="0" indent="-285750" algn="l" defTabSz="932742" rtl="0" eaLnBrk="1" fontAlgn="auto" latinLnBrk="0" hangingPunct="1">
              <a:lnSpc>
                <a:spcPct val="100000"/>
              </a:lnSpc>
              <a:spcBef>
                <a:spcPts val="0"/>
              </a:spcBef>
              <a:spcAft>
                <a:spcPts val="700"/>
              </a:spcAft>
              <a:buClrTx/>
              <a:buSzPct val="90000"/>
              <a:buFont typeface="Arial" panose="020B0604020202020204" pitchFamily="34" charset="0"/>
              <a:buChar char="•"/>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10" name="Text Placeholder 4"/>
          <p:cNvSpPr>
            <a:spLocks noGrp="1"/>
          </p:cNvSpPr>
          <p:nvPr>
            <p:ph type="body" sz="quarter" idx="13" hasCustomPrompt="1"/>
          </p:nvPr>
        </p:nvSpPr>
        <p:spPr>
          <a:xfrm>
            <a:off x="8289926" y="4065588"/>
            <a:ext cx="3703320" cy="1238251"/>
          </a:xfrm>
        </p:spPr>
        <p:txBody>
          <a:bodyPr lIns="0" tIns="0" rIns="0" bIns="0"/>
          <a:lstStyle>
            <a:lvl1pPr marL="0" indent="0">
              <a:lnSpc>
                <a:spcPct val="100000"/>
              </a:lnSpc>
              <a:spcBef>
                <a:spcPts val="0"/>
              </a:spcBef>
              <a:spcAft>
                <a:spcPts val="700"/>
              </a:spcAft>
              <a:buNone/>
              <a:defRPr lang="en-US" sz="1400" b="1" kern="1200" spc="0" baseline="0" dirty="0">
                <a:solidFill>
                  <a:schemeClr val="tx2"/>
                </a:solidFill>
                <a:latin typeface="+mn-lt"/>
                <a:ea typeface="+mn-ea"/>
                <a:cs typeface="+mn-cs"/>
              </a:defRPr>
            </a:lvl1pPr>
            <a:lvl2pPr marL="285750" marR="0" indent="-285750" algn="l" defTabSz="932742" rtl="0" eaLnBrk="1" fontAlgn="auto" latinLnBrk="0" hangingPunct="1">
              <a:lnSpc>
                <a:spcPct val="100000"/>
              </a:lnSpc>
              <a:spcBef>
                <a:spcPts val="0"/>
              </a:spcBef>
              <a:spcAft>
                <a:spcPts val="700"/>
              </a:spcAft>
              <a:buClrTx/>
              <a:buSzPct val="90000"/>
              <a:buFont typeface="Arial" panose="020B0604020202020204" pitchFamily="34" charset="0"/>
              <a:buChar char="•"/>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34975" y="227014"/>
            <a:ext cx="11563350" cy="754061"/>
          </a:xfrm>
          <a:prstGeom prst="rect">
            <a:avLst/>
          </a:prstGeom>
        </p:spPr>
        <p:txBody>
          <a:bodyPr vert="horz" wrap="square" lIns="0" tIns="164592" rIns="0" bIns="0" rtlCol="0" anchor="t">
            <a:noAutofit/>
          </a:bodyPr>
          <a:lstStyle>
            <a:lvl1pPr>
              <a:defRPr/>
            </a:lvl1pPr>
          </a:lstStyle>
          <a:p>
            <a:r>
              <a:rPr lang="en-US"/>
              <a:t>Three column photo layout (with bullets)</a:t>
            </a:r>
          </a:p>
        </p:txBody>
      </p:sp>
    </p:spTree>
    <p:extLst>
      <p:ext uri="{BB962C8B-B14F-4D97-AF65-F5344CB8AC3E}">
        <p14:creationId xmlns:p14="http://schemas.microsoft.com/office/powerpoint/2010/main" val="368422016"/>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ix column text">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434975" y="1161415"/>
            <a:ext cx="1744663" cy="4098452"/>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34975" y="225109"/>
            <a:ext cx="11563350" cy="754061"/>
          </a:xfrm>
          <a:prstGeom prst="rect">
            <a:avLst/>
          </a:prstGeom>
        </p:spPr>
        <p:txBody>
          <a:bodyPr vert="horz" wrap="square" lIns="0" tIns="164592" rIns="0" bIns="0" rtlCol="0" anchor="t">
            <a:noAutofit/>
          </a:bodyPr>
          <a:lstStyle>
            <a:lvl1pPr>
              <a:defRPr/>
            </a:lvl1pPr>
          </a:lstStyle>
          <a:p>
            <a:r>
              <a:rPr lang="en-US"/>
              <a:t>Six column text layout</a:t>
            </a:r>
          </a:p>
        </p:txBody>
      </p:sp>
      <p:sp>
        <p:nvSpPr>
          <p:cNvPr id="15" name="Text Placeholder 4">
            <a:extLst>
              <a:ext uri="{FF2B5EF4-FFF2-40B4-BE49-F238E27FC236}">
                <a16:creationId xmlns:a16="http://schemas.microsoft.com/office/drawing/2014/main" id="{6536D72C-EFB8-4AA4-B6E9-DA9E98009337}"/>
              </a:ext>
            </a:extLst>
          </p:cNvPr>
          <p:cNvSpPr>
            <a:spLocks noGrp="1"/>
          </p:cNvSpPr>
          <p:nvPr>
            <p:ph type="body" sz="quarter" idx="12" hasCustomPrompt="1"/>
          </p:nvPr>
        </p:nvSpPr>
        <p:spPr>
          <a:xfrm>
            <a:off x="2398352" y="1161415"/>
            <a:ext cx="1744663" cy="4098452"/>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6" name="Text Placeholder 4">
            <a:extLst>
              <a:ext uri="{FF2B5EF4-FFF2-40B4-BE49-F238E27FC236}">
                <a16:creationId xmlns:a16="http://schemas.microsoft.com/office/drawing/2014/main" id="{2C33CBA9-CFB9-46AA-8083-B5F0592E5B24}"/>
              </a:ext>
            </a:extLst>
          </p:cNvPr>
          <p:cNvSpPr>
            <a:spLocks noGrp="1"/>
          </p:cNvSpPr>
          <p:nvPr>
            <p:ph type="body" sz="quarter" idx="13" hasCustomPrompt="1"/>
          </p:nvPr>
        </p:nvSpPr>
        <p:spPr>
          <a:xfrm>
            <a:off x="4361729" y="1161415"/>
            <a:ext cx="1744663" cy="4098452"/>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7" name="Text Placeholder 4">
            <a:extLst>
              <a:ext uri="{FF2B5EF4-FFF2-40B4-BE49-F238E27FC236}">
                <a16:creationId xmlns:a16="http://schemas.microsoft.com/office/drawing/2014/main" id="{7174EC55-6C81-4FBC-A5EF-0BD1F76D4563}"/>
              </a:ext>
            </a:extLst>
          </p:cNvPr>
          <p:cNvSpPr>
            <a:spLocks noGrp="1"/>
          </p:cNvSpPr>
          <p:nvPr>
            <p:ph type="body" sz="quarter" idx="14" hasCustomPrompt="1"/>
          </p:nvPr>
        </p:nvSpPr>
        <p:spPr>
          <a:xfrm>
            <a:off x="6325106" y="1161415"/>
            <a:ext cx="1744663" cy="4098452"/>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8" name="Text Placeholder 4">
            <a:extLst>
              <a:ext uri="{FF2B5EF4-FFF2-40B4-BE49-F238E27FC236}">
                <a16:creationId xmlns:a16="http://schemas.microsoft.com/office/drawing/2014/main" id="{5E1BEB93-4ED4-4262-A137-E9EF68ABBFB6}"/>
              </a:ext>
            </a:extLst>
          </p:cNvPr>
          <p:cNvSpPr>
            <a:spLocks noGrp="1"/>
          </p:cNvSpPr>
          <p:nvPr>
            <p:ph type="body" sz="quarter" idx="15" hasCustomPrompt="1"/>
          </p:nvPr>
        </p:nvSpPr>
        <p:spPr>
          <a:xfrm>
            <a:off x="8288483" y="1161415"/>
            <a:ext cx="1744663" cy="4098452"/>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9" name="Text Placeholder 4">
            <a:extLst>
              <a:ext uri="{FF2B5EF4-FFF2-40B4-BE49-F238E27FC236}">
                <a16:creationId xmlns:a16="http://schemas.microsoft.com/office/drawing/2014/main" id="{45067E8C-7901-4F06-A33F-B8EFCB540A49}"/>
              </a:ext>
            </a:extLst>
          </p:cNvPr>
          <p:cNvSpPr>
            <a:spLocks noGrp="1"/>
          </p:cNvSpPr>
          <p:nvPr>
            <p:ph type="body" sz="quarter" idx="16" hasCustomPrompt="1"/>
          </p:nvPr>
        </p:nvSpPr>
        <p:spPr>
          <a:xfrm>
            <a:off x="10251862" y="1161415"/>
            <a:ext cx="1744663" cy="4098452"/>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a:t>
            </a:r>
          </a:p>
        </p:txBody>
      </p:sp>
    </p:spTree>
    <p:extLst>
      <p:ext uri="{BB962C8B-B14F-4D97-AF65-F5344CB8AC3E}">
        <p14:creationId xmlns:p14="http://schemas.microsoft.com/office/powerpoint/2010/main" val="2094453795"/>
      </p:ext>
    </p:extLst>
  </p:cSld>
  <p:clrMapOvr>
    <a:masterClrMapping/>
  </p:clrMapOvr>
  <p:transition>
    <p:fade/>
  </p:transition>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light gray">
    <p:bg>
      <p:bgPr>
        <a:solidFill>
          <a:schemeClr val="bg1">
            <a:lumMod val="95000"/>
          </a:schemeClr>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34976" y="1207895"/>
            <a:ext cx="7627938" cy="3605405"/>
          </a:xfrm>
          <a:noFill/>
        </p:spPr>
        <p:txBody>
          <a:bodyPr vert="horz" wrap="square" lIns="0" tIns="0" rIns="0" bIns="0" rtlCol="0" anchor="t" anchorCtr="0">
            <a:noAutofit/>
          </a:bodyPr>
          <a:lstStyle>
            <a:lvl1pPr>
              <a:lnSpc>
                <a:spcPct val="90000"/>
              </a:lnSpc>
              <a:defRPr lang="en-US" sz="5400" spc="-150" dirty="0">
                <a:solidFill>
                  <a:schemeClr val="tx1"/>
                </a:solidFill>
                <a:latin typeface="+mj-lt"/>
              </a:defRPr>
            </a:lvl1pPr>
          </a:lstStyle>
          <a:p>
            <a:pPr marL="0" lvl="0">
              <a:lnSpc>
                <a:spcPts val="5600"/>
              </a:lnSpc>
            </a:pPr>
            <a:r>
              <a:rPr lang="en-US"/>
              <a:t>Section title</a:t>
            </a:r>
          </a:p>
        </p:txBody>
      </p:sp>
      <p:grpSp>
        <p:nvGrpSpPr>
          <p:cNvPr id="6" name="Group 5">
            <a:extLst>
              <a:ext uri="{FF2B5EF4-FFF2-40B4-BE49-F238E27FC236}">
                <a16:creationId xmlns:a16="http://schemas.microsoft.com/office/drawing/2014/main" id="{B7A4B0E3-3622-4031-99D8-5297F3444C51}"/>
              </a:ext>
            </a:extLst>
          </p:cNvPr>
          <p:cNvGrpSpPr/>
          <p:nvPr userDrawn="1"/>
        </p:nvGrpSpPr>
        <p:grpSpPr>
          <a:xfrm>
            <a:off x="445128" y="6559056"/>
            <a:ext cx="11553197" cy="96950"/>
            <a:chOff x="445128" y="6559056"/>
            <a:chExt cx="11553197" cy="96950"/>
          </a:xfrm>
        </p:grpSpPr>
        <p:sp>
          <p:nvSpPr>
            <p:cNvPr id="7" name="TextBox 6">
              <a:extLst>
                <a:ext uri="{FF2B5EF4-FFF2-40B4-BE49-F238E27FC236}">
                  <a16:creationId xmlns:a16="http://schemas.microsoft.com/office/drawing/2014/main" id="{B078EF51-FF7D-4AF0-A0D8-5E7897E42042}"/>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8" name="Freeform: Shape 7">
              <a:extLst>
                <a:ext uri="{FF2B5EF4-FFF2-40B4-BE49-F238E27FC236}">
                  <a16:creationId xmlns:a16="http://schemas.microsoft.com/office/drawing/2014/main" id="{9EEE5920-1AA1-47AD-AA2A-1027EA1027F4}"/>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84658871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34976" y="1207895"/>
            <a:ext cx="7627938" cy="3605405"/>
          </a:xfrm>
          <a:noFill/>
        </p:spPr>
        <p:txBody>
          <a:bodyPr vert="horz" wrap="square" lIns="0" tIns="0" rIns="0" bIns="0" rtlCol="0" anchor="t" anchorCtr="0">
            <a:noAutofit/>
          </a:bodyPr>
          <a:lstStyle>
            <a:lvl1pPr>
              <a:lnSpc>
                <a:spcPct val="90000"/>
              </a:lnSpc>
              <a:defRPr lang="en-US" sz="5400" b="0" kern="1200" cap="none" spc="-150" baseline="0" dirty="0">
                <a:ln w="3175">
                  <a:noFill/>
                </a:ln>
                <a:solidFill>
                  <a:schemeClr val="tx1"/>
                </a:solidFill>
                <a:effectLst/>
                <a:latin typeface="+mj-lt"/>
                <a:ea typeface="+mn-ea"/>
                <a:cs typeface="Segoe UI" pitchFamily="34" charset="0"/>
              </a:defRPr>
            </a:lvl1pPr>
          </a:lstStyle>
          <a:p>
            <a:pPr marL="0" lvl="0" algn="l" defTabSz="932742" rtl="0" eaLnBrk="1" latinLnBrk="0" hangingPunct="1">
              <a:lnSpc>
                <a:spcPts val="5600"/>
              </a:lnSpc>
              <a:spcBef>
                <a:spcPct val="0"/>
              </a:spcBef>
              <a:buNone/>
            </a:pPr>
            <a:r>
              <a:rPr lang="en-US"/>
              <a:t>Section title</a:t>
            </a:r>
          </a:p>
        </p:txBody>
      </p:sp>
      <p:grpSp>
        <p:nvGrpSpPr>
          <p:cNvPr id="6" name="Group 5">
            <a:extLst>
              <a:ext uri="{FF2B5EF4-FFF2-40B4-BE49-F238E27FC236}">
                <a16:creationId xmlns:a16="http://schemas.microsoft.com/office/drawing/2014/main" id="{C9360E70-26C3-491B-876D-D6CA248B1D14}"/>
              </a:ext>
            </a:extLst>
          </p:cNvPr>
          <p:cNvGrpSpPr/>
          <p:nvPr userDrawn="1"/>
        </p:nvGrpSpPr>
        <p:grpSpPr>
          <a:xfrm>
            <a:off x="445128" y="6559056"/>
            <a:ext cx="11553197" cy="96950"/>
            <a:chOff x="445128" y="6559056"/>
            <a:chExt cx="11553197" cy="96950"/>
          </a:xfrm>
        </p:grpSpPr>
        <p:sp>
          <p:nvSpPr>
            <p:cNvPr id="7" name="TextBox 6">
              <a:extLst>
                <a:ext uri="{FF2B5EF4-FFF2-40B4-BE49-F238E27FC236}">
                  <a16:creationId xmlns:a16="http://schemas.microsoft.com/office/drawing/2014/main" id="{C1AF0965-A0E8-49A1-B8BF-778086ADF37B}"/>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8" name="Freeform: Shape 7">
              <a:extLst>
                <a:ext uri="{FF2B5EF4-FFF2-40B4-BE49-F238E27FC236}">
                  <a16:creationId xmlns:a16="http://schemas.microsoft.com/office/drawing/2014/main" id="{271CC4C2-FC7A-4AE9-9B5E-C49482524E25}"/>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6627992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bg2"/>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34976" y="1207895"/>
            <a:ext cx="7627938" cy="3605405"/>
          </a:xfrm>
          <a:noFill/>
        </p:spPr>
        <p:txBody>
          <a:bodyPr vert="horz" wrap="square" lIns="0" tIns="0" rIns="0" bIns="0" rtlCol="0" anchor="t" anchorCtr="0">
            <a:noAutofit/>
          </a:bodyPr>
          <a:lstStyle>
            <a:lvl1pPr>
              <a:lnSpc>
                <a:spcPct val="90000"/>
              </a:lnSpc>
              <a:defRPr lang="en-US" sz="5400" b="0" kern="1200" cap="none" spc="-150" baseline="0" dirty="0">
                <a:ln w="3175">
                  <a:noFill/>
                </a:ln>
                <a:solidFill>
                  <a:schemeClr val="tx1"/>
                </a:solidFill>
                <a:effectLst/>
                <a:latin typeface="+mj-lt"/>
                <a:ea typeface="+mn-ea"/>
                <a:cs typeface="Segoe UI" pitchFamily="34" charset="0"/>
              </a:defRPr>
            </a:lvl1pPr>
          </a:lstStyle>
          <a:p>
            <a:pPr marL="0" lvl="0" algn="l" defTabSz="932742" rtl="0" eaLnBrk="1" latinLnBrk="0" hangingPunct="1">
              <a:lnSpc>
                <a:spcPts val="5600"/>
              </a:lnSpc>
              <a:spcBef>
                <a:spcPct val="0"/>
              </a:spcBef>
              <a:buNone/>
            </a:pPr>
            <a:r>
              <a:rPr lang="en-US"/>
              <a:t>Section title</a:t>
            </a:r>
          </a:p>
        </p:txBody>
      </p:sp>
      <p:grpSp>
        <p:nvGrpSpPr>
          <p:cNvPr id="7" name="Group 6">
            <a:extLst>
              <a:ext uri="{FF2B5EF4-FFF2-40B4-BE49-F238E27FC236}">
                <a16:creationId xmlns:a16="http://schemas.microsoft.com/office/drawing/2014/main" id="{94E73804-9B47-4D7E-8A36-A9DB54B0F2BB}"/>
              </a:ext>
            </a:extLst>
          </p:cNvPr>
          <p:cNvGrpSpPr/>
          <p:nvPr userDrawn="1"/>
        </p:nvGrpSpPr>
        <p:grpSpPr>
          <a:xfrm>
            <a:off x="445128" y="6559056"/>
            <a:ext cx="11553197" cy="96950"/>
            <a:chOff x="445128" y="6559056"/>
            <a:chExt cx="11553197" cy="96950"/>
          </a:xfrm>
        </p:grpSpPr>
        <p:sp>
          <p:nvSpPr>
            <p:cNvPr id="8" name="TextBox 7">
              <a:extLst>
                <a:ext uri="{FF2B5EF4-FFF2-40B4-BE49-F238E27FC236}">
                  <a16:creationId xmlns:a16="http://schemas.microsoft.com/office/drawing/2014/main" id="{E7E555FE-1A25-470F-9400-806E2FDA6E45}"/>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a:solidFill>
                    <a:schemeClr val="tx1"/>
                  </a:solidFill>
                </a:rPr>
                <a:t>© Microsoft Corporation</a:t>
              </a:r>
              <a:endParaRPr lang="en-US" sz="800">
                <a:solidFill>
                  <a:schemeClr val="tx1"/>
                </a:solidFill>
              </a:endParaRPr>
            </a:p>
          </p:txBody>
        </p:sp>
        <p:sp>
          <p:nvSpPr>
            <p:cNvPr id="9" name="Freeform: Shape 8">
              <a:extLst>
                <a:ext uri="{FF2B5EF4-FFF2-40B4-BE49-F238E27FC236}">
                  <a16:creationId xmlns:a16="http://schemas.microsoft.com/office/drawing/2014/main" id="{CADAB30E-A5BE-4BDE-8420-731E8A2CBAB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tx1"/>
                </a:solidFill>
                <a:ea typeface="Segoe UI" pitchFamily="34" charset="0"/>
                <a:cs typeface="Segoe UI" pitchFamily="34" charset="0"/>
              </a:endParaRPr>
            </a:p>
          </p:txBody>
        </p:sp>
      </p:grpSp>
    </p:spTree>
    <p:extLst>
      <p:ext uri="{BB962C8B-B14F-4D97-AF65-F5344CB8AC3E}">
        <p14:creationId xmlns:p14="http://schemas.microsoft.com/office/powerpoint/2010/main" val="12790821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6FBA475-1622-4E42-8C0A-6A71410B582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436475" cy="6995024"/>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34976" y="1207895"/>
            <a:ext cx="7627938" cy="3605405"/>
          </a:xfrm>
          <a:noFill/>
        </p:spPr>
        <p:txBody>
          <a:bodyPr vert="horz" wrap="square" lIns="0" tIns="0" rIns="0" bIns="0" rtlCol="0" anchor="t" anchorCtr="0">
            <a:noAutofit/>
          </a:bodyPr>
          <a:lstStyle>
            <a:lvl1pPr>
              <a:lnSpc>
                <a:spcPct val="90000"/>
              </a:lnSpc>
              <a:defRPr lang="en-US" sz="5400" b="0" kern="1200" cap="none" spc="-150" baseline="0" dirty="0">
                <a:ln w="3175">
                  <a:noFill/>
                </a:ln>
                <a:solidFill>
                  <a:schemeClr val="tx1"/>
                </a:solidFill>
                <a:effectLst/>
                <a:latin typeface="+mj-lt"/>
                <a:ea typeface="+mn-ea"/>
                <a:cs typeface="Segoe UI" pitchFamily="34" charset="0"/>
              </a:defRPr>
            </a:lvl1pPr>
          </a:lstStyle>
          <a:p>
            <a:pPr marL="0" lvl="0" algn="l" defTabSz="932742" rtl="0" eaLnBrk="1" latinLnBrk="0" hangingPunct="1">
              <a:lnSpc>
                <a:spcPts val="5600"/>
              </a:lnSpc>
              <a:spcBef>
                <a:spcPct val="0"/>
              </a:spcBef>
              <a:buNone/>
            </a:pPr>
            <a:r>
              <a:rPr lang="en-US"/>
              <a:t>Section title</a:t>
            </a:r>
          </a:p>
        </p:txBody>
      </p:sp>
    </p:spTree>
    <p:extLst>
      <p:ext uri="{BB962C8B-B14F-4D97-AF65-F5344CB8AC3E}">
        <p14:creationId xmlns:p14="http://schemas.microsoft.com/office/powerpoint/2010/main" val="115488958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resentation title slide whit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FBC1E75-E2E7-40DF-9B34-E7ECA97A3F1B}"/>
              </a:ext>
            </a:extLst>
          </p:cNvPr>
          <p:cNvSpPr>
            <a:spLocks noGrp="1"/>
          </p:cNvSpPr>
          <p:nvPr>
            <p:ph type="title" hasCustomPrompt="1"/>
          </p:nvPr>
        </p:nvSpPr>
        <p:spPr>
          <a:xfrm>
            <a:off x="443522" y="2590884"/>
            <a:ext cx="9590081" cy="1828800"/>
          </a:xfrm>
          <a:noFill/>
        </p:spPr>
        <p:txBody>
          <a:bodyPr lIns="0" tIns="0" rIns="0" bIns="182880" anchor="b" anchorCtr="0"/>
          <a:lstStyle>
            <a:lvl1pPr>
              <a:defRPr sz="5400" strike="noStrike" spc="-150" baseline="0">
                <a:solidFill>
                  <a:schemeClr val="tx2"/>
                </a:solidFill>
                <a:latin typeface="+mj-lt"/>
              </a:defRPr>
            </a:lvl1pPr>
          </a:lstStyle>
          <a:p>
            <a:r>
              <a:rPr lang="en-US"/>
              <a:t>Azure DevOps presentation</a:t>
            </a:r>
            <a:br>
              <a:rPr lang="en-US"/>
            </a:br>
            <a:r>
              <a:rPr lang="en-US"/>
              <a:t>title or event name</a:t>
            </a:r>
          </a:p>
        </p:txBody>
      </p:sp>
      <p:sp>
        <p:nvSpPr>
          <p:cNvPr id="7" name="Text Placeholder 4">
            <a:extLst>
              <a:ext uri="{FF2B5EF4-FFF2-40B4-BE49-F238E27FC236}">
                <a16:creationId xmlns:a16="http://schemas.microsoft.com/office/drawing/2014/main" id="{71BFA596-B43C-4DAC-A798-0D495345CD98}"/>
              </a:ext>
            </a:extLst>
          </p:cNvPr>
          <p:cNvSpPr>
            <a:spLocks noGrp="1"/>
          </p:cNvSpPr>
          <p:nvPr>
            <p:ph type="body" sz="quarter" idx="12" hasCustomPrompt="1"/>
          </p:nvPr>
        </p:nvSpPr>
        <p:spPr>
          <a:xfrm>
            <a:off x="443522" y="4429278"/>
            <a:ext cx="9590081" cy="964256"/>
          </a:xfrm>
          <a:noFill/>
        </p:spPr>
        <p:txBody>
          <a:bodyPr lIns="0" tIns="0" rIns="0" bIns="0">
            <a:noAutofit/>
          </a:bodyPr>
          <a:lstStyle>
            <a:lvl1pPr marL="0" indent="0">
              <a:lnSpc>
                <a:spcPct val="100000"/>
              </a:lnSpc>
              <a:spcBef>
                <a:spcPts val="0"/>
              </a:spcBef>
              <a:spcAft>
                <a:spcPts val="0"/>
              </a:spcAft>
              <a:buNone/>
              <a:defRPr sz="1800" spc="0" baseline="0">
                <a:solidFill>
                  <a:schemeClr val="tx1"/>
                </a:solidFill>
                <a:latin typeface="+mn-lt"/>
              </a:defRPr>
            </a:lvl1pPr>
          </a:lstStyle>
          <a:p>
            <a:pPr lvl="0"/>
            <a:r>
              <a:rPr lang="en-US"/>
              <a:t>Author name</a:t>
            </a:r>
          </a:p>
          <a:p>
            <a:pPr lvl="0"/>
            <a:r>
              <a:rPr lang="en-US"/>
              <a:t>Date</a:t>
            </a:r>
          </a:p>
        </p:txBody>
      </p:sp>
      <p:pic>
        <p:nvPicPr>
          <p:cNvPr id="8" name="Picture 7">
            <a:extLst>
              <a:ext uri="{FF2B5EF4-FFF2-40B4-BE49-F238E27FC236}">
                <a16:creationId xmlns:a16="http://schemas.microsoft.com/office/drawing/2014/main" id="{0D4442CC-A341-2548-8632-8304206EF67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48056"/>
            <a:ext cx="1362456" cy="194066"/>
          </a:xfrm>
          <a:prstGeom prst="rect">
            <a:avLst/>
          </a:prstGeom>
        </p:spPr>
      </p:pic>
    </p:spTree>
    <p:extLst>
      <p:ext uri="{BB962C8B-B14F-4D97-AF65-F5344CB8AC3E}">
        <p14:creationId xmlns:p14="http://schemas.microsoft.com/office/powerpoint/2010/main" val="39942989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64142876"/>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losing blue">
    <p:bg>
      <p:bgPr>
        <a:solidFill>
          <a:srgbClr val="0278D7"/>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37086" y="6444246"/>
            <a:ext cx="4572000"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03B5A989-B33D-A043-A074-7F6AD654A9A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3264408"/>
            <a:ext cx="3209809" cy="457200"/>
          </a:xfrm>
          <a:prstGeom prst="rect">
            <a:avLst/>
          </a:prstGeom>
        </p:spPr>
      </p:pic>
    </p:spTree>
    <p:extLst>
      <p:ext uri="{BB962C8B-B14F-4D97-AF65-F5344CB8AC3E}">
        <p14:creationId xmlns:p14="http://schemas.microsoft.com/office/powerpoint/2010/main" val="173328857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rgbClr val="353535"/>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37086" y="6444246"/>
            <a:ext cx="4572000"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bg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84E7C5A-6554-964E-83C8-1AB51781808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3264408"/>
            <a:ext cx="3209809" cy="457200"/>
          </a:xfrm>
          <a:prstGeom prst="rect">
            <a:avLst/>
          </a:prstGeom>
        </p:spPr>
      </p:pic>
    </p:spTree>
    <p:extLst>
      <p:ext uri="{BB962C8B-B14F-4D97-AF65-F5344CB8AC3E}">
        <p14:creationId xmlns:p14="http://schemas.microsoft.com/office/powerpoint/2010/main" val="33496743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07954034"/>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624E25-0F73-443B-B153-3A0EEA7E14D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2878F7C-38E9-4057-8FEE-277EFD879A1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0695B5C-5759-4762-9B7A-E1EA5C14A754}"/>
              </a:ext>
            </a:extLst>
          </p:cNvPr>
          <p:cNvSpPr>
            <a:spLocks noGrp="1"/>
          </p:cNvSpPr>
          <p:nvPr>
            <p:ph type="dt" sz="half" idx="10"/>
          </p:nvPr>
        </p:nvSpPr>
        <p:spPr/>
        <p:txBody>
          <a:bodyPr/>
          <a:lstStyle/>
          <a:p>
            <a:fld id="{EA1EC970-1D98-440B-A3EB-03EDAAAA4565}" type="datetimeFigureOut">
              <a:rPr lang="en-US" smtClean="0"/>
              <a:t>11/20/2019</a:t>
            </a:fld>
            <a:endParaRPr lang="en-US"/>
          </a:p>
        </p:txBody>
      </p:sp>
      <p:sp>
        <p:nvSpPr>
          <p:cNvPr id="5" name="Footer Placeholder 4">
            <a:extLst>
              <a:ext uri="{FF2B5EF4-FFF2-40B4-BE49-F238E27FC236}">
                <a16:creationId xmlns:a16="http://schemas.microsoft.com/office/drawing/2014/main" id="{84268408-FAE7-45F5-AF5D-7304EB9D9D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A836A6C-9394-4FC3-B11C-9DBB96C7ABE0}"/>
              </a:ext>
            </a:extLst>
          </p:cNvPr>
          <p:cNvSpPr>
            <a:spLocks noGrp="1"/>
          </p:cNvSpPr>
          <p:nvPr>
            <p:ph type="sldNum" sz="quarter" idx="12"/>
          </p:nvPr>
        </p:nvSpPr>
        <p:spPr/>
        <p:txBody>
          <a:bodyPr/>
          <a:lstStyle/>
          <a:p>
            <a:fld id="{5D8FD583-50D3-45E8-8A06-320094C1A4CF}" type="slidenum">
              <a:rPr lang="en-US" smtClean="0"/>
              <a:t>‹#›</a:t>
            </a:fld>
            <a:endParaRPr lang="en-US"/>
          </a:p>
        </p:txBody>
      </p:sp>
    </p:spTree>
    <p:extLst>
      <p:ext uri="{BB962C8B-B14F-4D97-AF65-F5344CB8AC3E}">
        <p14:creationId xmlns:p14="http://schemas.microsoft.com/office/powerpoint/2010/main" val="103865418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Title Slide Solid">
    <p:bg>
      <p:bgPr>
        <a:solidFill>
          <a:schemeClr val="accent1"/>
        </a:soli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15362" name="think-cell Slide" r:id="rId4" imgW="270" imgH="270" progId="TCLayout.ActiveDocument.1">
                  <p:embed/>
                </p:oleObj>
              </mc:Choice>
              <mc:Fallback>
                <p:oleObj name="think-cell Slide" r:id="rId4" imgW="270" imgH="270" progId="TCLayout.ActiveDocument.1">
                  <p:embed/>
                  <p:pic>
                    <p:nvPicPr>
                      <p:cNvPr id="4" name="Object 3" hidden="1"/>
                      <p:cNvPicPr/>
                      <p:nvPr/>
                    </p:nvPicPr>
                    <p:blipFill>
                      <a:blip r:embed="rId5"/>
                      <a:stretch>
                        <a:fillRect/>
                      </a:stretch>
                    </p:blipFill>
                    <p:spPr>
                      <a:xfrm>
                        <a:off x="1588" y="1589"/>
                        <a:ext cx="1587" cy="1587"/>
                      </a:xfrm>
                      <a:prstGeom prst="rect">
                        <a:avLst/>
                      </a:prstGeom>
                    </p:spPr>
                  </p:pic>
                </p:oleObj>
              </mc:Fallback>
            </mc:AlternateContent>
          </a:graphicData>
        </a:graphic>
      </p:graphicFrame>
      <p:sp>
        <p:nvSpPr>
          <p:cNvPr id="2" name="Title 1"/>
          <p:cNvSpPr>
            <a:spLocks noGrp="1"/>
          </p:cNvSpPr>
          <p:nvPr>
            <p:ph type="ctrTitle"/>
          </p:nvPr>
        </p:nvSpPr>
        <p:spPr>
          <a:xfrm>
            <a:off x="457200" y="2142637"/>
            <a:ext cx="11228387" cy="1720381"/>
          </a:xfrm>
        </p:spPr>
        <p:txBody>
          <a:bodyPr/>
          <a:lstStyle>
            <a:lvl1pPr>
              <a:defRPr sz="5999">
                <a:solidFill>
                  <a:schemeClr val="bg1"/>
                </a:solidFill>
              </a:defRPr>
            </a:lvl1pPr>
          </a:lstStyle>
          <a:p>
            <a:endParaRPr lang="en-US" dirty="0"/>
          </a:p>
        </p:txBody>
      </p:sp>
      <p:sp>
        <p:nvSpPr>
          <p:cNvPr id="3" name="Subtitle 2"/>
          <p:cNvSpPr>
            <a:spLocks noGrp="1"/>
          </p:cNvSpPr>
          <p:nvPr>
            <p:ph type="subTitle" idx="1" hasCustomPrompt="1"/>
          </p:nvPr>
        </p:nvSpPr>
        <p:spPr>
          <a:xfrm>
            <a:off x="457201" y="3954463"/>
            <a:ext cx="8705850" cy="1055382"/>
          </a:xfrm>
        </p:spPr>
        <p:txBody>
          <a:bodyPr/>
          <a:lstStyle>
            <a:lvl1pPr marL="0" indent="0" algn="l">
              <a:buNone/>
              <a:defRPr sz="2200">
                <a:solidFill>
                  <a:schemeClr val="bg1"/>
                </a:solidFill>
                <a:latin typeface="+mn-lt"/>
              </a:defRPr>
            </a:lvl1pPr>
            <a:lvl2pPr marL="457112" indent="0" algn="ctr">
              <a:buNone/>
              <a:defRPr>
                <a:solidFill>
                  <a:schemeClr val="tx1">
                    <a:tint val="75000"/>
                  </a:schemeClr>
                </a:solidFill>
              </a:defRPr>
            </a:lvl2pPr>
            <a:lvl3pPr marL="914224" indent="0" algn="ctr">
              <a:buNone/>
              <a:defRPr>
                <a:solidFill>
                  <a:schemeClr val="tx1">
                    <a:tint val="75000"/>
                  </a:schemeClr>
                </a:solidFill>
              </a:defRPr>
            </a:lvl3pPr>
            <a:lvl4pPr marL="1371336" indent="0" algn="ctr">
              <a:buNone/>
              <a:defRPr>
                <a:solidFill>
                  <a:schemeClr val="tx1">
                    <a:tint val="75000"/>
                  </a:schemeClr>
                </a:solidFill>
              </a:defRPr>
            </a:lvl4pPr>
            <a:lvl5pPr marL="1828449" indent="0" algn="ctr">
              <a:buNone/>
              <a:defRPr>
                <a:solidFill>
                  <a:schemeClr val="tx1">
                    <a:tint val="75000"/>
                  </a:schemeClr>
                </a:solidFill>
              </a:defRPr>
            </a:lvl5pPr>
            <a:lvl6pPr marL="2285561" indent="0" algn="ctr">
              <a:buNone/>
              <a:defRPr>
                <a:solidFill>
                  <a:schemeClr val="tx1">
                    <a:tint val="75000"/>
                  </a:schemeClr>
                </a:solidFill>
              </a:defRPr>
            </a:lvl6pPr>
            <a:lvl7pPr marL="2742673" indent="0" algn="ctr">
              <a:buNone/>
              <a:defRPr>
                <a:solidFill>
                  <a:schemeClr val="tx1">
                    <a:tint val="75000"/>
                  </a:schemeClr>
                </a:solidFill>
              </a:defRPr>
            </a:lvl7pPr>
            <a:lvl8pPr marL="3199785" indent="0" algn="ctr">
              <a:buNone/>
              <a:defRPr>
                <a:solidFill>
                  <a:schemeClr val="tx1">
                    <a:tint val="75000"/>
                  </a:schemeClr>
                </a:solidFill>
              </a:defRPr>
            </a:lvl8pPr>
            <a:lvl9pPr marL="3656897" indent="0" algn="ctr">
              <a:buNone/>
              <a:defRPr>
                <a:solidFill>
                  <a:schemeClr val="tx1">
                    <a:tint val="75000"/>
                  </a:schemeClr>
                </a:solidFill>
              </a:defRPr>
            </a:lvl9pPr>
          </a:lstStyle>
          <a:p>
            <a:r>
              <a:rPr lang="en-US" dirty="0"/>
              <a:t>Speaker Name</a:t>
            </a:r>
            <a:br>
              <a:rPr lang="en-US" dirty="0"/>
            </a:br>
            <a:r>
              <a:rPr lang="en-US" dirty="0"/>
              <a:t>Date</a:t>
            </a:r>
          </a:p>
        </p:txBody>
      </p:sp>
      <p:pic>
        <p:nvPicPr>
          <p:cNvPr id="6" name="Picture 5"/>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457201" y="152568"/>
            <a:ext cx="2344501" cy="958390"/>
          </a:xfrm>
          <a:prstGeom prst="rect">
            <a:avLst/>
          </a:prstGeom>
        </p:spPr>
      </p:pic>
    </p:spTree>
    <p:extLst>
      <p:ext uri="{BB962C8B-B14F-4D97-AF65-F5344CB8AC3E}">
        <p14:creationId xmlns:p14="http://schemas.microsoft.com/office/powerpoint/2010/main" val="82439867"/>
      </p:ext>
    </p:extLst>
  </p:cSld>
  <p:clrMapOvr>
    <a:masterClrMapping/>
  </p:clrMapOvr>
  <p:transition spd="med">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58pt Title/24pt Text">
    <p:bg>
      <p:bgPr>
        <a:solidFill>
          <a:schemeClr val="accent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14338"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8" y="1589"/>
                        <a:ext cx="1587" cy="1587"/>
                      </a:xfrm>
                      <a:prstGeom prst="rect">
                        <a:avLst/>
                      </a:prstGeom>
                    </p:spPr>
                  </p:pic>
                </p:oleObj>
              </mc:Fallback>
            </mc:AlternateContent>
          </a:graphicData>
        </a:graphic>
      </p:graphicFrame>
      <p:sp>
        <p:nvSpPr>
          <p:cNvPr id="6" name="Title 1"/>
          <p:cNvSpPr>
            <a:spLocks noGrp="1"/>
          </p:cNvSpPr>
          <p:nvPr>
            <p:ph type="ctrTitle" hasCustomPrompt="1"/>
          </p:nvPr>
        </p:nvSpPr>
        <p:spPr>
          <a:xfrm>
            <a:off x="585217" y="2142637"/>
            <a:ext cx="11228387" cy="1720381"/>
          </a:xfrm>
        </p:spPr>
        <p:txBody>
          <a:bodyPr/>
          <a:lstStyle>
            <a:lvl1pPr>
              <a:defRPr sz="5999">
                <a:solidFill>
                  <a:schemeClr val="bg1"/>
                </a:solidFill>
              </a:defRPr>
            </a:lvl1pPr>
          </a:lstStyle>
          <a:p>
            <a:r>
              <a:rPr lang="en-US" dirty="0"/>
              <a:t>Title</a:t>
            </a:r>
          </a:p>
        </p:txBody>
      </p:sp>
      <p:sp>
        <p:nvSpPr>
          <p:cNvPr id="8" name="Subtitle 2"/>
          <p:cNvSpPr>
            <a:spLocks noGrp="1"/>
          </p:cNvSpPr>
          <p:nvPr>
            <p:ph type="subTitle" idx="1" hasCustomPrompt="1"/>
          </p:nvPr>
        </p:nvSpPr>
        <p:spPr>
          <a:xfrm>
            <a:off x="603504" y="3954463"/>
            <a:ext cx="11210099" cy="1055382"/>
          </a:xfrm>
        </p:spPr>
        <p:txBody>
          <a:bodyPr/>
          <a:lstStyle>
            <a:lvl1pPr marL="0" indent="0" algn="l">
              <a:buNone/>
              <a:defRPr sz="2200">
                <a:solidFill>
                  <a:schemeClr val="bg1"/>
                </a:solidFill>
                <a:latin typeface="+mn-lt"/>
              </a:defRPr>
            </a:lvl1pPr>
            <a:lvl2pPr marL="457112" indent="0" algn="ctr">
              <a:buNone/>
              <a:defRPr>
                <a:solidFill>
                  <a:schemeClr val="tx1">
                    <a:tint val="75000"/>
                  </a:schemeClr>
                </a:solidFill>
              </a:defRPr>
            </a:lvl2pPr>
            <a:lvl3pPr marL="914224" indent="0" algn="ctr">
              <a:buNone/>
              <a:defRPr>
                <a:solidFill>
                  <a:schemeClr val="tx1">
                    <a:tint val="75000"/>
                  </a:schemeClr>
                </a:solidFill>
              </a:defRPr>
            </a:lvl3pPr>
            <a:lvl4pPr marL="1371336" indent="0" algn="ctr">
              <a:buNone/>
              <a:defRPr>
                <a:solidFill>
                  <a:schemeClr val="tx1">
                    <a:tint val="75000"/>
                  </a:schemeClr>
                </a:solidFill>
              </a:defRPr>
            </a:lvl4pPr>
            <a:lvl5pPr marL="1828449" indent="0" algn="ctr">
              <a:buNone/>
              <a:defRPr>
                <a:solidFill>
                  <a:schemeClr val="tx1">
                    <a:tint val="75000"/>
                  </a:schemeClr>
                </a:solidFill>
              </a:defRPr>
            </a:lvl5pPr>
            <a:lvl6pPr marL="2285561" indent="0" algn="ctr">
              <a:buNone/>
              <a:defRPr>
                <a:solidFill>
                  <a:schemeClr val="tx1">
                    <a:tint val="75000"/>
                  </a:schemeClr>
                </a:solidFill>
              </a:defRPr>
            </a:lvl6pPr>
            <a:lvl7pPr marL="2742673" indent="0" algn="ctr">
              <a:buNone/>
              <a:defRPr>
                <a:solidFill>
                  <a:schemeClr val="tx1">
                    <a:tint val="75000"/>
                  </a:schemeClr>
                </a:solidFill>
              </a:defRPr>
            </a:lvl7pPr>
            <a:lvl8pPr marL="3199785" indent="0" algn="ctr">
              <a:buNone/>
              <a:defRPr>
                <a:solidFill>
                  <a:schemeClr val="tx1">
                    <a:tint val="75000"/>
                  </a:schemeClr>
                </a:solidFill>
              </a:defRPr>
            </a:lvl8pPr>
            <a:lvl9pPr marL="3656897" indent="0" algn="ctr">
              <a:buNone/>
              <a:defRPr>
                <a:solidFill>
                  <a:schemeClr val="tx1">
                    <a:tint val="75000"/>
                  </a:schemeClr>
                </a:solidFill>
              </a:defRPr>
            </a:lvl9pPr>
          </a:lstStyle>
          <a:p>
            <a:r>
              <a:rPr lang="en-US" dirty="0"/>
              <a:t>Subtitle</a:t>
            </a:r>
          </a:p>
        </p:txBody>
      </p:sp>
    </p:spTree>
    <p:extLst>
      <p:ext uri="{BB962C8B-B14F-4D97-AF65-F5344CB8AC3E}">
        <p14:creationId xmlns:p14="http://schemas.microsoft.com/office/powerpoint/2010/main" val="2577353430"/>
      </p:ext>
    </p:extLst>
  </p:cSld>
  <p:clrMapOvr>
    <a:masterClrMapping/>
  </p:clrMapOvr>
  <p:transition spd="med">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58pt Title/16pt Text - Blue">
    <p:bg>
      <p:bgPr>
        <a:solidFill>
          <a:schemeClr val="accent2"/>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13314"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8" y="1589"/>
                        <a:ext cx="1587" cy="1587"/>
                      </a:xfrm>
                      <a:prstGeom prst="rect">
                        <a:avLst/>
                      </a:prstGeom>
                    </p:spPr>
                  </p:pic>
                </p:oleObj>
              </mc:Fallback>
            </mc:AlternateContent>
          </a:graphicData>
        </a:graphic>
      </p:graphicFrame>
      <p:sp>
        <p:nvSpPr>
          <p:cNvPr id="7" name="Title 1"/>
          <p:cNvSpPr>
            <a:spLocks noGrp="1"/>
          </p:cNvSpPr>
          <p:nvPr>
            <p:ph type="ctrTitle" hasCustomPrompt="1"/>
          </p:nvPr>
        </p:nvSpPr>
        <p:spPr>
          <a:xfrm>
            <a:off x="585217" y="2142637"/>
            <a:ext cx="11228387" cy="1720381"/>
          </a:xfrm>
        </p:spPr>
        <p:txBody>
          <a:bodyPr/>
          <a:lstStyle>
            <a:lvl1pPr>
              <a:defRPr sz="5999">
                <a:solidFill>
                  <a:schemeClr val="bg1"/>
                </a:solidFill>
              </a:defRPr>
            </a:lvl1pPr>
          </a:lstStyle>
          <a:p>
            <a:r>
              <a:rPr lang="en-US" dirty="0"/>
              <a:t>Title</a:t>
            </a:r>
          </a:p>
        </p:txBody>
      </p:sp>
      <p:sp>
        <p:nvSpPr>
          <p:cNvPr id="10" name="Subtitle 2"/>
          <p:cNvSpPr>
            <a:spLocks noGrp="1"/>
          </p:cNvSpPr>
          <p:nvPr>
            <p:ph type="subTitle" idx="1" hasCustomPrompt="1"/>
          </p:nvPr>
        </p:nvSpPr>
        <p:spPr>
          <a:xfrm>
            <a:off x="603504" y="3954463"/>
            <a:ext cx="11210099" cy="1055382"/>
          </a:xfrm>
        </p:spPr>
        <p:txBody>
          <a:bodyPr/>
          <a:lstStyle>
            <a:lvl1pPr marL="0" indent="0" algn="l">
              <a:buNone/>
              <a:defRPr sz="2200">
                <a:solidFill>
                  <a:schemeClr val="bg1"/>
                </a:solidFill>
                <a:latin typeface="+mn-lt"/>
              </a:defRPr>
            </a:lvl1pPr>
            <a:lvl2pPr marL="457112" indent="0" algn="ctr">
              <a:buNone/>
              <a:defRPr>
                <a:solidFill>
                  <a:schemeClr val="tx1">
                    <a:tint val="75000"/>
                  </a:schemeClr>
                </a:solidFill>
              </a:defRPr>
            </a:lvl2pPr>
            <a:lvl3pPr marL="914224" indent="0" algn="ctr">
              <a:buNone/>
              <a:defRPr>
                <a:solidFill>
                  <a:schemeClr val="tx1">
                    <a:tint val="75000"/>
                  </a:schemeClr>
                </a:solidFill>
              </a:defRPr>
            </a:lvl3pPr>
            <a:lvl4pPr marL="1371336" indent="0" algn="ctr">
              <a:buNone/>
              <a:defRPr>
                <a:solidFill>
                  <a:schemeClr val="tx1">
                    <a:tint val="75000"/>
                  </a:schemeClr>
                </a:solidFill>
              </a:defRPr>
            </a:lvl4pPr>
            <a:lvl5pPr marL="1828449" indent="0" algn="ctr">
              <a:buNone/>
              <a:defRPr>
                <a:solidFill>
                  <a:schemeClr val="tx1">
                    <a:tint val="75000"/>
                  </a:schemeClr>
                </a:solidFill>
              </a:defRPr>
            </a:lvl5pPr>
            <a:lvl6pPr marL="2285561" indent="0" algn="ctr">
              <a:buNone/>
              <a:defRPr>
                <a:solidFill>
                  <a:schemeClr val="tx1">
                    <a:tint val="75000"/>
                  </a:schemeClr>
                </a:solidFill>
              </a:defRPr>
            </a:lvl6pPr>
            <a:lvl7pPr marL="2742673" indent="0" algn="ctr">
              <a:buNone/>
              <a:defRPr>
                <a:solidFill>
                  <a:schemeClr val="tx1">
                    <a:tint val="75000"/>
                  </a:schemeClr>
                </a:solidFill>
              </a:defRPr>
            </a:lvl7pPr>
            <a:lvl8pPr marL="3199785" indent="0" algn="ctr">
              <a:buNone/>
              <a:defRPr>
                <a:solidFill>
                  <a:schemeClr val="tx1">
                    <a:tint val="75000"/>
                  </a:schemeClr>
                </a:solidFill>
              </a:defRPr>
            </a:lvl8pPr>
            <a:lvl9pPr marL="3656897" indent="0" algn="ctr">
              <a:buNone/>
              <a:defRPr>
                <a:solidFill>
                  <a:schemeClr val="tx1">
                    <a:tint val="75000"/>
                  </a:schemeClr>
                </a:solidFill>
              </a:defRPr>
            </a:lvl9pPr>
          </a:lstStyle>
          <a:p>
            <a:r>
              <a:rPr lang="en-US" dirty="0"/>
              <a:t>Subtitle</a:t>
            </a:r>
          </a:p>
        </p:txBody>
      </p:sp>
    </p:spTree>
    <p:extLst>
      <p:ext uri="{BB962C8B-B14F-4D97-AF65-F5344CB8AC3E}">
        <p14:creationId xmlns:p14="http://schemas.microsoft.com/office/powerpoint/2010/main" val="266059348"/>
      </p:ext>
    </p:extLst>
  </p:cSld>
  <p:clrMapOvr>
    <a:masterClrMapping/>
  </p:clrMapOvr>
  <p:transition spd="med">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58pt Title/16pt Text - Purple">
    <p:bg>
      <p:bgPr>
        <a:solidFill>
          <a:schemeClr val="accent3"/>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12290"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8" y="1589"/>
                        <a:ext cx="1587" cy="1587"/>
                      </a:xfrm>
                      <a:prstGeom prst="rect">
                        <a:avLst/>
                      </a:prstGeom>
                    </p:spPr>
                  </p:pic>
                </p:oleObj>
              </mc:Fallback>
            </mc:AlternateContent>
          </a:graphicData>
        </a:graphic>
      </p:graphicFrame>
      <p:sp>
        <p:nvSpPr>
          <p:cNvPr id="7" name="Title 1"/>
          <p:cNvSpPr>
            <a:spLocks noGrp="1"/>
          </p:cNvSpPr>
          <p:nvPr>
            <p:ph type="ctrTitle" hasCustomPrompt="1"/>
          </p:nvPr>
        </p:nvSpPr>
        <p:spPr>
          <a:xfrm>
            <a:off x="585217" y="2142637"/>
            <a:ext cx="11228387" cy="1720381"/>
          </a:xfrm>
          <a:effectLst>
            <a:outerShdw blurRad="50800" dist="50800" dir="5400000" algn="ctr" rotWithShape="0">
              <a:schemeClr val="tx1"/>
            </a:outerShdw>
          </a:effectLst>
        </p:spPr>
        <p:txBody>
          <a:bodyPr/>
          <a:lstStyle>
            <a:lvl1pPr>
              <a:defRPr sz="5999" b="1">
                <a:solidFill>
                  <a:schemeClr val="bg1"/>
                </a:solidFill>
                <a:effectLst>
                  <a:outerShdw blurRad="38100" dist="38100" dir="2700000" algn="tl">
                    <a:srgbClr val="000000">
                      <a:alpha val="43137"/>
                    </a:srgbClr>
                  </a:outerShdw>
                </a:effectLst>
                <a:latin typeface="+mn-lt"/>
              </a:defRPr>
            </a:lvl1pPr>
          </a:lstStyle>
          <a:p>
            <a:r>
              <a:rPr lang="en-US" dirty="0"/>
              <a:t>Title</a:t>
            </a:r>
          </a:p>
        </p:txBody>
      </p:sp>
      <p:sp>
        <p:nvSpPr>
          <p:cNvPr id="10" name="Subtitle 2"/>
          <p:cNvSpPr>
            <a:spLocks noGrp="1"/>
          </p:cNvSpPr>
          <p:nvPr>
            <p:ph type="subTitle" idx="1" hasCustomPrompt="1"/>
          </p:nvPr>
        </p:nvSpPr>
        <p:spPr>
          <a:xfrm>
            <a:off x="603504" y="3954463"/>
            <a:ext cx="11210099" cy="1055382"/>
          </a:xfrm>
        </p:spPr>
        <p:txBody>
          <a:bodyPr/>
          <a:lstStyle>
            <a:lvl1pPr marL="0" indent="0" algn="l">
              <a:buNone/>
              <a:defRPr sz="2200">
                <a:solidFill>
                  <a:schemeClr val="bg1"/>
                </a:solidFill>
                <a:latin typeface="+mn-lt"/>
              </a:defRPr>
            </a:lvl1pPr>
            <a:lvl2pPr marL="457112" indent="0" algn="ctr">
              <a:buNone/>
              <a:defRPr>
                <a:solidFill>
                  <a:schemeClr val="tx1">
                    <a:tint val="75000"/>
                  </a:schemeClr>
                </a:solidFill>
              </a:defRPr>
            </a:lvl2pPr>
            <a:lvl3pPr marL="914224" indent="0" algn="ctr">
              <a:buNone/>
              <a:defRPr>
                <a:solidFill>
                  <a:schemeClr val="tx1">
                    <a:tint val="75000"/>
                  </a:schemeClr>
                </a:solidFill>
              </a:defRPr>
            </a:lvl3pPr>
            <a:lvl4pPr marL="1371336" indent="0" algn="ctr">
              <a:buNone/>
              <a:defRPr>
                <a:solidFill>
                  <a:schemeClr val="tx1">
                    <a:tint val="75000"/>
                  </a:schemeClr>
                </a:solidFill>
              </a:defRPr>
            </a:lvl4pPr>
            <a:lvl5pPr marL="1828449" indent="0" algn="ctr">
              <a:buNone/>
              <a:defRPr>
                <a:solidFill>
                  <a:schemeClr val="tx1">
                    <a:tint val="75000"/>
                  </a:schemeClr>
                </a:solidFill>
              </a:defRPr>
            </a:lvl5pPr>
            <a:lvl6pPr marL="2285561" indent="0" algn="ctr">
              <a:buNone/>
              <a:defRPr>
                <a:solidFill>
                  <a:schemeClr val="tx1">
                    <a:tint val="75000"/>
                  </a:schemeClr>
                </a:solidFill>
              </a:defRPr>
            </a:lvl6pPr>
            <a:lvl7pPr marL="2742673" indent="0" algn="ctr">
              <a:buNone/>
              <a:defRPr>
                <a:solidFill>
                  <a:schemeClr val="tx1">
                    <a:tint val="75000"/>
                  </a:schemeClr>
                </a:solidFill>
              </a:defRPr>
            </a:lvl7pPr>
            <a:lvl8pPr marL="3199785" indent="0" algn="ctr">
              <a:buNone/>
              <a:defRPr>
                <a:solidFill>
                  <a:schemeClr val="tx1">
                    <a:tint val="75000"/>
                  </a:schemeClr>
                </a:solidFill>
              </a:defRPr>
            </a:lvl8pPr>
            <a:lvl9pPr marL="3656897" indent="0" algn="ctr">
              <a:buNone/>
              <a:defRPr>
                <a:solidFill>
                  <a:schemeClr val="tx1">
                    <a:tint val="75000"/>
                  </a:schemeClr>
                </a:solidFill>
              </a:defRPr>
            </a:lvl9pPr>
          </a:lstStyle>
          <a:p>
            <a:r>
              <a:rPr lang="en-US" dirty="0"/>
              <a:t>Subtitle</a:t>
            </a:r>
          </a:p>
        </p:txBody>
      </p:sp>
    </p:spTree>
    <p:extLst>
      <p:ext uri="{BB962C8B-B14F-4D97-AF65-F5344CB8AC3E}">
        <p14:creationId xmlns:p14="http://schemas.microsoft.com/office/powerpoint/2010/main" val="3462546736"/>
      </p:ext>
    </p:extLst>
  </p:cSld>
  <p:clrMapOvr>
    <a:masterClrMapping/>
  </p:clrMapOvr>
  <p:transition spd="med">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58pt Title/24pt Text - Orange">
    <p:bg>
      <p:bgPr>
        <a:solidFill>
          <a:schemeClr val="accent4"/>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11266"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8" y="1589"/>
                        <a:ext cx="1587" cy="1587"/>
                      </a:xfrm>
                      <a:prstGeom prst="rect">
                        <a:avLst/>
                      </a:prstGeom>
                    </p:spPr>
                  </p:pic>
                </p:oleObj>
              </mc:Fallback>
            </mc:AlternateContent>
          </a:graphicData>
        </a:graphic>
      </p:graphicFrame>
      <p:sp>
        <p:nvSpPr>
          <p:cNvPr id="7" name="Title 1"/>
          <p:cNvSpPr>
            <a:spLocks noGrp="1"/>
          </p:cNvSpPr>
          <p:nvPr>
            <p:ph type="ctrTitle" hasCustomPrompt="1"/>
          </p:nvPr>
        </p:nvSpPr>
        <p:spPr>
          <a:xfrm>
            <a:off x="585217" y="2142637"/>
            <a:ext cx="11228387" cy="1720381"/>
          </a:xfrm>
        </p:spPr>
        <p:txBody>
          <a:bodyPr/>
          <a:lstStyle>
            <a:lvl1pPr>
              <a:defRPr sz="5999">
                <a:solidFill>
                  <a:schemeClr val="bg1"/>
                </a:solidFill>
              </a:defRPr>
            </a:lvl1pPr>
          </a:lstStyle>
          <a:p>
            <a:r>
              <a:rPr lang="en-US" dirty="0"/>
              <a:t>Title</a:t>
            </a:r>
          </a:p>
        </p:txBody>
      </p:sp>
      <p:sp>
        <p:nvSpPr>
          <p:cNvPr id="10" name="Subtitle 2"/>
          <p:cNvSpPr>
            <a:spLocks noGrp="1"/>
          </p:cNvSpPr>
          <p:nvPr>
            <p:ph type="subTitle" idx="1" hasCustomPrompt="1"/>
          </p:nvPr>
        </p:nvSpPr>
        <p:spPr>
          <a:xfrm>
            <a:off x="603504" y="3954463"/>
            <a:ext cx="11210099" cy="1055382"/>
          </a:xfrm>
        </p:spPr>
        <p:txBody>
          <a:bodyPr/>
          <a:lstStyle>
            <a:lvl1pPr marL="0" indent="0" algn="l">
              <a:buNone/>
              <a:defRPr sz="2200">
                <a:solidFill>
                  <a:schemeClr val="bg1"/>
                </a:solidFill>
                <a:latin typeface="+mn-lt"/>
              </a:defRPr>
            </a:lvl1pPr>
            <a:lvl2pPr marL="457112" indent="0" algn="ctr">
              <a:buNone/>
              <a:defRPr>
                <a:solidFill>
                  <a:schemeClr val="tx1">
                    <a:tint val="75000"/>
                  </a:schemeClr>
                </a:solidFill>
              </a:defRPr>
            </a:lvl2pPr>
            <a:lvl3pPr marL="914224" indent="0" algn="ctr">
              <a:buNone/>
              <a:defRPr>
                <a:solidFill>
                  <a:schemeClr val="tx1">
                    <a:tint val="75000"/>
                  </a:schemeClr>
                </a:solidFill>
              </a:defRPr>
            </a:lvl3pPr>
            <a:lvl4pPr marL="1371336" indent="0" algn="ctr">
              <a:buNone/>
              <a:defRPr>
                <a:solidFill>
                  <a:schemeClr val="tx1">
                    <a:tint val="75000"/>
                  </a:schemeClr>
                </a:solidFill>
              </a:defRPr>
            </a:lvl4pPr>
            <a:lvl5pPr marL="1828449" indent="0" algn="ctr">
              <a:buNone/>
              <a:defRPr>
                <a:solidFill>
                  <a:schemeClr val="tx1">
                    <a:tint val="75000"/>
                  </a:schemeClr>
                </a:solidFill>
              </a:defRPr>
            </a:lvl5pPr>
            <a:lvl6pPr marL="2285561" indent="0" algn="ctr">
              <a:buNone/>
              <a:defRPr>
                <a:solidFill>
                  <a:schemeClr val="tx1">
                    <a:tint val="75000"/>
                  </a:schemeClr>
                </a:solidFill>
              </a:defRPr>
            </a:lvl6pPr>
            <a:lvl7pPr marL="2742673" indent="0" algn="ctr">
              <a:buNone/>
              <a:defRPr>
                <a:solidFill>
                  <a:schemeClr val="tx1">
                    <a:tint val="75000"/>
                  </a:schemeClr>
                </a:solidFill>
              </a:defRPr>
            </a:lvl7pPr>
            <a:lvl8pPr marL="3199785" indent="0" algn="ctr">
              <a:buNone/>
              <a:defRPr>
                <a:solidFill>
                  <a:schemeClr val="tx1">
                    <a:tint val="75000"/>
                  </a:schemeClr>
                </a:solidFill>
              </a:defRPr>
            </a:lvl8pPr>
            <a:lvl9pPr marL="3656897" indent="0" algn="ctr">
              <a:buNone/>
              <a:defRPr>
                <a:solidFill>
                  <a:schemeClr val="tx1">
                    <a:tint val="75000"/>
                  </a:schemeClr>
                </a:solidFill>
              </a:defRPr>
            </a:lvl9pPr>
          </a:lstStyle>
          <a:p>
            <a:r>
              <a:rPr lang="en-US" dirty="0"/>
              <a:t>Subtitle</a:t>
            </a:r>
          </a:p>
        </p:txBody>
      </p:sp>
    </p:spTree>
    <p:extLst>
      <p:ext uri="{BB962C8B-B14F-4D97-AF65-F5344CB8AC3E}">
        <p14:creationId xmlns:p14="http://schemas.microsoft.com/office/powerpoint/2010/main" val="2231608071"/>
      </p:ext>
    </p:extLst>
  </p:cSld>
  <p:clrMapOvr>
    <a:masterClrMapping/>
  </p:clrMapOvr>
  <p:transitio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esentation title MSFT slide whit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FBC1E75-E2E7-40DF-9B34-E7ECA97A3F1B}"/>
              </a:ext>
            </a:extLst>
          </p:cNvPr>
          <p:cNvSpPr>
            <a:spLocks noGrp="1"/>
          </p:cNvSpPr>
          <p:nvPr>
            <p:ph type="title" hasCustomPrompt="1"/>
          </p:nvPr>
        </p:nvSpPr>
        <p:spPr>
          <a:xfrm>
            <a:off x="443522" y="2590884"/>
            <a:ext cx="9590081" cy="1828800"/>
          </a:xfrm>
          <a:noFill/>
        </p:spPr>
        <p:txBody>
          <a:bodyPr lIns="0" tIns="0" rIns="0" bIns="182880" anchor="b" anchorCtr="0"/>
          <a:lstStyle>
            <a:lvl1pPr>
              <a:defRPr sz="5400" strike="noStrike" spc="-150" baseline="0">
                <a:solidFill>
                  <a:schemeClr val="tx2"/>
                </a:solidFill>
                <a:latin typeface="+mj-lt"/>
              </a:defRPr>
            </a:lvl1pPr>
          </a:lstStyle>
          <a:p>
            <a:r>
              <a:rPr lang="en-US"/>
              <a:t>Azure DevOps presentation</a:t>
            </a:r>
            <a:br>
              <a:rPr lang="en-US"/>
            </a:br>
            <a:r>
              <a:rPr lang="en-US"/>
              <a:t>title or event name</a:t>
            </a:r>
          </a:p>
        </p:txBody>
      </p:sp>
      <p:sp>
        <p:nvSpPr>
          <p:cNvPr id="7" name="Text Placeholder 4">
            <a:extLst>
              <a:ext uri="{FF2B5EF4-FFF2-40B4-BE49-F238E27FC236}">
                <a16:creationId xmlns:a16="http://schemas.microsoft.com/office/drawing/2014/main" id="{71BFA596-B43C-4DAC-A798-0D495345CD98}"/>
              </a:ext>
            </a:extLst>
          </p:cNvPr>
          <p:cNvSpPr>
            <a:spLocks noGrp="1"/>
          </p:cNvSpPr>
          <p:nvPr>
            <p:ph type="body" sz="quarter" idx="12" hasCustomPrompt="1"/>
          </p:nvPr>
        </p:nvSpPr>
        <p:spPr>
          <a:xfrm>
            <a:off x="443522" y="4429278"/>
            <a:ext cx="9590081" cy="964256"/>
          </a:xfrm>
          <a:noFill/>
        </p:spPr>
        <p:txBody>
          <a:bodyPr lIns="0" tIns="0" rIns="0" bIns="0">
            <a:noAutofit/>
          </a:bodyPr>
          <a:lstStyle>
            <a:lvl1pPr marL="0" indent="0">
              <a:lnSpc>
                <a:spcPct val="100000"/>
              </a:lnSpc>
              <a:spcBef>
                <a:spcPts val="0"/>
              </a:spcBef>
              <a:spcAft>
                <a:spcPts val="0"/>
              </a:spcAft>
              <a:buNone/>
              <a:defRPr sz="1800" spc="0" baseline="0">
                <a:solidFill>
                  <a:schemeClr val="tx1"/>
                </a:solidFill>
                <a:latin typeface="+mn-lt"/>
              </a:defRPr>
            </a:lvl1pPr>
          </a:lstStyle>
          <a:p>
            <a:pPr lvl="0"/>
            <a:r>
              <a:rPr lang="en-US"/>
              <a:t>Author name</a:t>
            </a:r>
          </a:p>
          <a:p>
            <a:pPr lvl="0"/>
            <a:r>
              <a:rPr lang="en-US"/>
              <a:t>Date</a:t>
            </a:r>
          </a:p>
        </p:txBody>
      </p:sp>
      <p:pic>
        <p:nvPicPr>
          <p:cNvPr id="3" name="Picture 2">
            <a:extLst>
              <a:ext uri="{FF2B5EF4-FFF2-40B4-BE49-F238E27FC236}">
                <a16:creationId xmlns:a16="http://schemas.microsoft.com/office/drawing/2014/main" id="{1430372D-8606-427F-81BF-A215D788EAB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63046" y="257117"/>
            <a:ext cx="2009666" cy="739243"/>
          </a:xfrm>
          <a:prstGeom prst="rect">
            <a:avLst/>
          </a:prstGeom>
        </p:spPr>
      </p:pic>
    </p:spTree>
    <p:extLst>
      <p:ext uri="{BB962C8B-B14F-4D97-AF65-F5344CB8AC3E}">
        <p14:creationId xmlns:p14="http://schemas.microsoft.com/office/powerpoint/2010/main" val="2833311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58pt Title/24pt Text - Orange">
    <p:bg>
      <p:bgPr>
        <a:solidFill>
          <a:schemeClr val="accent5"/>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10242"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8" y="1589"/>
                        <a:ext cx="1587" cy="1587"/>
                      </a:xfrm>
                      <a:prstGeom prst="rect">
                        <a:avLst/>
                      </a:prstGeom>
                    </p:spPr>
                  </p:pic>
                </p:oleObj>
              </mc:Fallback>
            </mc:AlternateContent>
          </a:graphicData>
        </a:graphic>
      </p:graphicFrame>
      <p:sp>
        <p:nvSpPr>
          <p:cNvPr id="7" name="Title 1"/>
          <p:cNvSpPr>
            <a:spLocks noGrp="1"/>
          </p:cNvSpPr>
          <p:nvPr>
            <p:ph type="ctrTitle" hasCustomPrompt="1"/>
          </p:nvPr>
        </p:nvSpPr>
        <p:spPr>
          <a:xfrm>
            <a:off x="585217" y="2142637"/>
            <a:ext cx="11228387" cy="1720381"/>
          </a:xfrm>
        </p:spPr>
        <p:txBody>
          <a:bodyPr/>
          <a:lstStyle>
            <a:lvl1pPr>
              <a:defRPr sz="5999">
                <a:solidFill>
                  <a:schemeClr val="bg1"/>
                </a:solidFill>
              </a:defRPr>
            </a:lvl1pPr>
          </a:lstStyle>
          <a:p>
            <a:r>
              <a:rPr lang="en-US" dirty="0"/>
              <a:t>Title</a:t>
            </a:r>
          </a:p>
        </p:txBody>
      </p:sp>
      <p:sp>
        <p:nvSpPr>
          <p:cNvPr id="10" name="Subtitle 2"/>
          <p:cNvSpPr>
            <a:spLocks noGrp="1"/>
          </p:cNvSpPr>
          <p:nvPr>
            <p:ph type="subTitle" idx="1" hasCustomPrompt="1"/>
          </p:nvPr>
        </p:nvSpPr>
        <p:spPr>
          <a:xfrm>
            <a:off x="603504" y="3954463"/>
            <a:ext cx="11210099" cy="1055382"/>
          </a:xfrm>
        </p:spPr>
        <p:txBody>
          <a:bodyPr/>
          <a:lstStyle>
            <a:lvl1pPr marL="0" indent="0" algn="l">
              <a:buNone/>
              <a:defRPr sz="2200">
                <a:solidFill>
                  <a:schemeClr val="bg1"/>
                </a:solidFill>
                <a:latin typeface="+mn-lt"/>
              </a:defRPr>
            </a:lvl1pPr>
            <a:lvl2pPr marL="457112" indent="0" algn="ctr">
              <a:buNone/>
              <a:defRPr>
                <a:solidFill>
                  <a:schemeClr val="tx1">
                    <a:tint val="75000"/>
                  </a:schemeClr>
                </a:solidFill>
              </a:defRPr>
            </a:lvl2pPr>
            <a:lvl3pPr marL="914224" indent="0" algn="ctr">
              <a:buNone/>
              <a:defRPr>
                <a:solidFill>
                  <a:schemeClr val="tx1">
                    <a:tint val="75000"/>
                  </a:schemeClr>
                </a:solidFill>
              </a:defRPr>
            </a:lvl3pPr>
            <a:lvl4pPr marL="1371336" indent="0" algn="ctr">
              <a:buNone/>
              <a:defRPr>
                <a:solidFill>
                  <a:schemeClr val="tx1">
                    <a:tint val="75000"/>
                  </a:schemeClr>
                </a:solidFill>
              </a:defRPr>
            </a:lvl4pPr>
            <a:lvl5pPr marL="1828449" indent="0" algn="ctr">
              <a:buNone/>
              <a:defRPr>
                <a:solidFill>
                  <a:schemeClr val="tx1">
                    <a:tint val="75000"/>
                  </a:schemeClr>
                </a:solidFill>
              </a:defRPr>
            </a:lvl5pPr>
            <a:lvl6pPr marL="2285561" indent="0" algn="ctr">
              <a:buNone/>
              <a:defRPr>
                <a:solidFill>
                  <a:schemeClr val="tx1">
                    <a:tint val="75000"/>
                  </a:schemeClr>
                </a:solidFill>
              </a:defRPr>
            </a:lvl6pPr>
            <a:lvl7pPr marL="2742673" indent="0" algn="ctr">
              <a:buNone/>
              <a:defRPr>
                <a:solidFill>
                  <a:schemeClr val="tx1">
                    <a:tint val="75000"/>
                  </a:schemeClr>
                </a:solidFill>
              </a:defRPr>
            </a:lvl7pPr>
            <a:lvl8pPr marL="3199785" indent="0" algn="ctr">
              <a:buNone/>
              <a:defRPr>
                <a:solidFill>
                  <a:schemeClr val="tx1">
                    <a:tint val="75000"/>
                  </a:schemeClr>
                </a:solidFill>
              </a:defRPr>
            </a:lvl8pPr>
            <a:lvl9pPr marL="3656897" indent="0" algn="ctr">
              <a:buNone/>
              <a:defRPr>
                <a:solidFill>
                  <a:schemeClr val="tx1">
                    <a:tint val="75000"/>
                  </a:schemeClr>
                </a:solidFill>
              </a:defRPr>
            </a:lvl9pPr>
          </a:lstStyle>
          <a:p>
            <a:r>
              <a:rPr lang="en-US" dirty="0"/>
              <a:t>Subtitle</a:t>
            </a:r>
          </a:p>
        </p:txBody>
      </p:sp>
    </p:spTree>
    <p:extLst>
      <p:ext uri="{BB962C8B-B14F-4D97-AF65-F5344CB8AC3E}">
        <p14:creationId xmlns:p14="http://schemas.microsoft.com/office/powerpoint/2010/main" val="215642033"/>
      </p:ext>
    </p:extLst>
  </p:cSld>
  <p:clrMapOvr>
    <a:masterClrMapping/>
  </p:clrMapOvr>
  <p:transition spd="med">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58pt Title/24pt Text - Gray">
    <p:bg>
      <p:bgPr>
        <a:solidFill>
          <a:schemeClr val="accent6"/>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9218"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8" y="1589"/>
                        <a:ext cx="1587" cy="1587"/>
                      </a:xfrm>
                      <a:prstGeom prst="rect">
                        <a:avLst/>
                      </a:prstGeom>
                    </p:spPr>
                  </p:pic>
                </p:oleObj>
              </mc:Fallback>
            </mc:AlternateContent>
          </a:graphicData>
        </a:graphic>
      </p:graphicFrame>
      <p:sp>
        <p:nvSpPr>
          <p:cNvPr id="7" name="Title 1"/>
          <p:cNvSpPr>
            <a:spLocks noGrp="1"/>
          </p:cNvSpPr>
          <p:nvPr>
            <p:ph type="ctrTitle" hasCustomPrompt="1"/>
          </p:nvPr>
        </p:nvSpPr>
        <p:spPr>
          <a:xfrm>
            <a:off x="585217" y="2142637"/>
            <a:ext cx="11228387" cy="1720381"/>
          </a:xfrm>
        </p:spPr>
        <p:txBody>
          <a:bodyPr/>
          <a:lstStyle>
            <a:lvl1pPr>
              <a:defRPr sz="5999">
                <a:solidFill>
                  <a:schemeClr val="bg1"/>
                </a:solidFill>
              </a:defRPr>
            </a:lvl1pPr>
          </a:lstStyle>
          <a:p>
            <a:r>
              <a:rPr lang="en-US" dirty="0"/>
              <a:t>Title</a:t>
            </a:r>
          </a:p>
        </p:txBody>
      </p:sp>
      <p:sp>
        <p:nvSpPr>
          <p:cNvPr id="10" name="Subtitle 2"/>
          <p:cNvSpPr>
            <a:spLocks noGrp="1"/>
          </p:cNvSpPr>
          <p:nvPr>
            <p:ph type="subTitle" idx="1" hasCustomPrompt="1"/>
          </p:nvPr>
        </p:nvSpPr>
        <p:spPr>
          <a:xfrm>
            <a:off x="603504" y="3954463"/>
            <a:ext cx="11210099" cy="1055382"/>
          </a:xfrm>
        </p:spPr>
        <p:txBody>
          <a:bodyPr/>
          <a:lstStyle>
            <a:lvl1pPr marL="0" indent="0" algn="l">
              <a:buNone/>
              <a:defRPr sz="2200">
                <a:solidFill>
                  <a:schemeClr val="bg1"/>
                </a:solidFill>
                <a:latin typeface="+mn-lt"/>
              </a:defRPr>
            </a:lvl1pPr>
            <a:lvl2pPr marL="457112" indent="0" algn="ctr">
              <a:buNone/>
              <a:defRPr>
                <a:solidFill>
                  <a:schemeClr val="tx1">
                    <a:tint val="75000"/>
                  </a:schemeClr>
                </a:solidFill>
              </a:defRPr>
            </a:lvl2pPr>
            <a:lvl3pPr marL="914224" indent="0" algn="ctr">
              <a:buNone/>
              <a:defRPr>
                <a:solidFill>
                  <a:schemeClr val="tx1">
                    <a:tint val="75000"/>
                  </a:schemeClr>
                </a:solidFill>
              </a:defRPr>
            </a:lvl3pPr>
            <a:lvl4pPr marL="1371336" indent="0" algn="ctr">
              <a:buNone/>
              <a:defRPr>
                <a:solidFill>
                  <a:schemeClr val="tx1">
                    <a:tint val="75000"/>
                  </a:schemeClr>
                </a:solidFill>
              </a:defRPr>
            </a:lvl4pPr>
            <a:lvl5pPr marL="1828449" indent="0" algn="ctr">
              <a:buNone/>
              <a:defRPr>
                <a:solidFill>
                  <a:schemeClr val="tx1">
                    <a:tint val="75000"/>
                  </a:schemeClr>
                </a:solidFill>
              </a:defRPr>
            </a:lvl5pPr>
            <a:lvl6pPr marL="2285561" indent="0" algn="ctr">
              <a:buNone/>
              <a:defRPr>
                <a:solidFill>
                  <a:schemeClr val="tx1">
                    <a:tint val="75000"/>
                  </a:schemeClr>
                </a:solidFill>
              </a:defRPr>
            </a:lvl6pPr>
            <a:lvl7pPr marL="2742673" indent="0" algn="ctr">
              <a:buNone/>
              <a:defRPr>
                <a:solidFill>
                  <a:schemeClr val="tx1">
                    <a:tint val="75000"/>
                  </a:schemeClr>
                </a:solidFill>
              </a:defRPr>
            </a:lvl7pPr>
            <a:lvl8pPr marL="3199785" indent="0" algn="ctr">
              <a:buNone/>
              <a:defRPr>
                <a:solidFill>
                  <a:schemeClr val="tx1">
                    <a:tint val="75000"/>
                  </a:schemeClr>
                </a:solidFill>
              </a:defRPr>
            </a:lvl8pPr>
            <a:lvl9pPr marL="3656897" indent="0" algn="ctr">
              <a:buNone/>
              <a:defRPr>
                <a:solidFill>
                  <a:schemeClr val="tx1">
                    <a:tint val="75000"/>
                  </a:schemeClr>
                </a:solidFill>
              </a:defRPr>
            </a:lvl9pPr>
          </a:lstStyle>
          <a:p>
            <a:r>
              <a:rPr lang="en-US" dirty="0"/>
              <a:t>Subtitle</a:t>
            </a:r>
          </a:p>
        </p:txBody>
      </p:sp>
    </p:spTree>
    <p:extLst>
      <p:ext uri="{BB962C8B-B14F-4D97-AF65-F5344CB8AC3E}">
        <p14:creationId xmlns:p14="http://schemas.microsoft.com/office/powerpoint/2010/main" val="1943634261"/>
      </p:ext>
    </p:extLst>
  </p:cSld>
  <p:clrMapOvr>
    <a:masterClrMapping/>
  </p:clrMapOvr>
  <p:transition spd="med">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44pt Title/26pt Bullet Text">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8194"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88" y="1589"/>
                        <a:ext cx="1587" cy="1587"/>
                      </a:xfrm>
                      <a:prstGeom prst="rect">
                        <a:avLst/>
                      </a:prstGeom>
                    </p:spPr>
                  </p:pic>
                </p:oleObj>
              </mc:Fallback>
            </mc:AlternateContent>
          </a:graphicData>
        </a:graphic>
      </p:graphicFrame>
      <p:sp>
        <p:nvSpPr>
          <p:cNvPr id="2" name="Title 1"/>
          <p:cNvSpPr>
            <a:spLocks noGrp="1"/>
          </p:cNvSpPr>
          <p:nvPr>
            <p:ph type="title" hasCustomPrompt="1"/>
          </p:nvPr>
        </p:nvSpPr>
        <p:spPr>
          <a:xfrm>
            <a:off x="585216" y="264964"/>
            <a:ext cx="11226195" cy="1097302"/>
          </a:xfrm>
          <a:effectLst>
            <a:outerShdw blurRad="50800" dist="38100" dir="2700000" algn="tl" rotWithShape="0">
              <a:schemeClr val="bg1">
                <a:alpha val="40000"/>
              </a:schemeClr>
            </a:outerShdw>
          </a:effectLst>
        </p:spPr>
        <p:txBody>
          <a:bodyPr lIns="0" tIns="91440" rIns="146304" bIns="91440"/>
          <a:lstStyle>
            <a:lvl1pPr>
              <a:lnSpc>
                <a:spcPts val="4899"/>
              </a:lnSpc>
              <a:defRPr sz="4399" b="1" baseline="0">
                <a:solidFill>
                  <a:schemeClr val="tx1"/>
                </a:solidFill>
                <a:effectLst>
                  <a:outerShdw blurRad="38100" dist="38100" dir="2700000" algn="tl">
                    <a:srgbClr val="000000">
                      <a:alpha val="43137"/>
                    </a:srgbClr>
                  </a:outerShdw>
                </a:effectLst>
                <a:latin typeface="+mn-lt"/>
              </a:defRPr>
            </a:lvl1pPr>
          </a:lstStyle>
          <a:p>
            <a:r>
              <a:rPr lang="en-US" dirty="0" err="1"/>
              <a:t>Lorem</a:t>
            </a:r>
            <a:r>
              <a:rPr lang="en-US" dirty="0"/>
              <a:t> </a:t>
            </a:r>
            <a:r>
              <a:rPr lang="en-US" dirty="0" err="1"/>
              <a:t>ipsum</a:t>
            </a:r>
            <a:r>
              <a:rPr lang="en-US" dirty="0"/>
              <a:t> dolor sit.</a:t>
            </a:r>
          </a:p>
        </p:txBody>
      </p:sp>
      <p:sp>
        <p:nvSpPr>
          <p:cNvPr id="3" name="Footer Placeholder 2"/>
          <p:cNvSpPr>
            <a:spLocks noGrp="1"/>
          </p:cNvSpPr>
          <p:nvPr>
            <p:ph type="ftr" sz="quarter" idx="10"/>
          </p:nvPr>
        </p:nvSpPr>
        <p:spPr/>
        <p:txBody>
          <a:bodyPr/>
          <a:lstStyle/>
          <a:p>
            <a:endParaRPr lang="en-US" dirty="0">
              <a:solidFill>
                <a:srgbClr val="505050"/>
              </a:solidFill>
            </a:endParaRPr>
          </a:p>
        </p:txBody>
      </p:sp>
      <p:sp>
        <p:nvSpPr>
          <p:cNvPr id="4" name="Slide Number Placeholder 3"/>
          <p:cNvSpPr>
            <a:spLocks noGrp="1"/>
          </p:cNvSpPr>
          <p:nvPr>
            <p:ph type="sldNum" sz="quarter" idx="11"/>
          </p:nvPr>
        </p:nvSpPr>
        <p:spPr/>
        <p:txBody>
          <a:bodyPr/>
          <a:lstStyle/>
          <a:p>
            <a:pPr defTabSz="932563"/>
            <a:fld id="{27258FFF-F925-446B-8502-81C933981705}" type="slidenum">
              <a:rPr lang="en-NZ" smtClean="0">
                <a:solidFill>
                  <a:srgbClr val="505050"/>
                </a:solidFill>
              </a:rPr>
              <a:pPr defTabSz="932563"/>
              <a:t>‹#›</a:t>
            </a:fld>
            <a:endParaRPr lang="en-NZ" dirty="0">
              <a:solidFill>
                <a:srgbClr val="505050"/>
              </a:solidFill>
            </a:endParaRPr>
          </a:p>
        </p:txBody>
      </p:sp>
      <p:sp>
        <p:nvSpPr>
          <p:cNvPr id="8" name="Text Placeholder 7"/>
          <p:cNvSpPr>
            <a:spLocks noGrp="1"/>
          </p:cNvSpPr>
          <p:nvPr>
            <p:ph type="body" sz="quarter" idx="13" hasCustomPrompt="1"/>
          </p:nvPr>
        </p:nvSpPr>
        <p:spPr>
          <a:xfrm>
            <a:off x="603504" y="1545465"/>
            <a:ext cx="11226196" cy="4663068"/>
          </a:xfrm>
        </p:spPr>
        <p:txBody>
          <a:bodyPr lIns="0" tIns="0"/>
          <a:lstStyle>
            <a:lvl1pPr marL="233318" indent="-233318">
              <a:spcBef>
                <a:spcPts val="1199"/>
              </a:spcBef>
              <a:defRPr sz="2600">
                <a:solidFill>
                  <a:schemeClr val="tx1"/>
                </a:solidFill>
                <a:latin typeface="+mn-lt"/>
              </a:defRPr>
            </a:lvl1pPr>
            <a:lvl2pPr marL="690430" indent="-233318">
              <a:spcBef>
                <a:spcPts val="1199"/>
              </a:spcBef>
              <a:buSzPct val="100000"/>
              <a:buFont typeface="Segoe UI" pitchFamily="34" charset="0"/>
              <a:buChar char="‐"/>
              <a:defRPr>
                <a:solidFill>
                  <a:schemeClr val="tx1"/>
                </a:solidFill>
              </a:defRPr>
            </a:lvl2pPr>
            <a:lvl3pPr marL="1147543" indent="-233318">
              <a:spcBef>
                <a:spcPts val="1199"/>
              </a:spcBef>
              <a:buFont typeface="Wingdings" pitchFamily="2" charset="2"/>
              <a:buChar char="§"/>
              <a:defRPr>
                <a:solidFill>
                  <a:schemeClr val="tx1"/>
                </a:solidFill>
              </a:defRPr>
            </a:lvl3pPr>
            <a:lvl4pPr marL="1599893" indent="-342834">
              <a:spcBef>
                <a:spcPts val="1199"/>
              </a:spcBef>
              <a:buFont typeface="+mj-lt"/>
              <a:buAutoNum type="arabicPeriod"/>
              <a:defRPr>
                <a:solidFill>
                  <a:schemeClr val="tx1"/>
                </a:solidFill>
              </a:defRPr>
            </a:lvl4pPr>
            <a:lvl5pPr marL="1945901" indent="-342834">
              <a:spcBef>
                <a:spcPts val="1199"/>
              </a:spcBef>
              <a:buFont typeface="+mj-lt"/>
              <a:buAutoNum type="alphaLcParenR"/>
              <a:defRPr>
                <a:solidFill>
                  <a:schemeClr val="tx1"/>
                </a:solidFill>
              </a:defRPr>
            </a:lvl5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br>
              <a:rPr lang="en-US" dirty="0"/>
            </a:br>
            <a:r>
              <a:rPr lang="en-US" dirty="0" err="1"/>
              <a:t>elit</a:t>
            </a:r>
            <a:r>
              <a:rPr lang="en-US" dirty="0"/>
              <a:t>. </a:t>
            </a:r>
            <a:r>
              <a:rPr lang="en-US" dirty="0" err="1"/>
              <a:t>Nunc</a:t>
            </a:r>
            <a:r>
              <a:rPr lang="en-US" dirty="0"/>
              <a:t> et </a:t>
            </a:r>
            <a:r>
              <a:rPr lang="en-US" dirty="0" err="1"/>
              <a:t>sagittis</a:t>
            </a:r>
            <a:r>
              <a:rPr lang="en-US" dirty="0"/>
              <a:t> ligula</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89996586"/>
      </p:ext>
    </p:extLst>
  </p:cSld>
  <p:clrMapOvr>
    <a:masterClrMapping/>
  </p:clrMapOvr>
  <p:transition spd="med">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44pt Title Only">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7170"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88" y="1589"/>
                        <a:ext cx="1587" cy="1587"/>
                      </a:xfrm>
                      <a:prstGeom prst="rect">
                        <a:avLst/>
                      </a:prstGeom>
                    </p:spPr>
                  </p:pic>
                </p:oleObj>
              </mc:Fallback>
            </mc:AlternateContent>
          </a:graphicData>
        </a:graphic>
      </p:graphicFrame>
      <p:sp>
        <p:nvSpPr>
          <p:cNvPr id="3" name="Footer Placeholder 2"/>
          <p:cNvSpPr>
            <a:spLocks noGrp="1"/>
          </p:cNvSpPr>
          <p:nvPr>
            <p:ph type="ftr" sz="quarter" idx="10"/>
          </p:nvPr>
        </p:nvSpPr>
        <p:spPr/>
        <p:txBody>
          <a:bodyPr/>
          <a:lstStyle/>
          <a:p>
            <a:endParaRPr lang="en-US" dirty="0">
              <a:solidFill>
                <a:srgbClr val="505050"/>
              </a:solidFill>
            </a:endParaRPr>
          </a:p>
        </p:txBody>
      </p:sp>
      <p:sp>
        <p:nvSpPr>
          <p:cNvPr id="4" name="Slide Number Placeholder 3"/>
          <p:cNvSpPr>
            <a:spLocks noGrp="1"/>
          </p:cNvSpPr>
          <p:nvPr>
            <p:ph type="sldNum" sz="quarter" idx="11"/>
          </p:nvPr>
        </p:nvSpPr>
        <p:spPr/>
        <p:txBody>
          <a:bodyPr/>
          <a:lstStyle/>
          <a:p>
            <a:pPr defTabSz="932563"/>
            <a:fld id="{27258FFF-F925-446B-8502-81C933981705}" type="slidenum">
              <a:rPr lang="en-NZ" smtClean="0">
                <a:solidFill>
                  <a:srgbClr val="505050"/>
                </a:solidFill>
              </a:rPr>
              <a:pPr defTabSz="932563"/>
              <a:t>‹#›</a:t>
            </a:fld>
            <a:endParaRPr lang="en-NZ" dirty="0">
              <a:solidFill>
                <a:srgbClr val="505050"/>
              </a:solidFill>
            </a:endParaRPr>
          </a:p>
        </p:txBody>
      </p:sp>
      <p:sp>
        <p:nvSpPr>
          <p:cNvPr id="7" name="Title 1"/>
          <p:cNvSpPr>
            <a:spLocks noGrp="1"/>
          </p:cNvSpPr>
          <p:nvPr>
            <p:ph type="title" hasCustomPrompt="1"/>
          </p:nvPr>
        </p:nvSpPr>
        <p:spPr>
          <a:xfrm>
            <a:off x="585216" y="264964"/>
            <a:ext cx="11226195" cy="1097302"/>
          </a:xfrm>
        </p:spPr>
        <p:txBody>
          <a:bodyPr lIns="0" tIns="91440" rIns="146304" bIns="91440"/>
          <a:lstStyle>
            <a:lvl1pPr>
              <a:lnSpc>
                <a:spcPts val="4899"/>
              </a:lnSpc>
              <a:defRPr sz="4399" baseline="0">
                <a:solidFill>
                  <a:schemeClr val="bg2">
                    <a:lumMod val="50000"/>
                  </a:schemeClr>
                </a:solidFill>
              </a:defRPr>
            </a:lvl1pPr>
          </a:lstStyle>
          <a:p>
            <a:r>
              <a:rPr lang="en-US" dirty="0" err="1"/>
              <a:t>Lorem</a:t>
            </a:r>
            <a:r>
              <a:rPr lang="en-US" dirty="0"/>
              <a:t> </a:t>
            </a:r>
            <a:r>
              <a:rPr lang="en-US" dirty="0" err="1"/>
              <a:t>ipsum</a:t>
            </a:r>
            <a:r>
              <a:rPr lang="en-US" dirty="0"/>
              <a:t> dolor sit.</a:t>
            </a:r>
          </a:p>
        </p:txBody>
      </p:sp>
    </p:spTree>
    <p:extLst>
      <p:ext uri="{BB962C8B-B14F-4D97-AF65-F5344CB8AC3E}">
        <p14:creationId xmlns:p14="http://schemas.microsoft.com/office/powerpoint/2010/main" val="1012356615"/>
      </p:ext>
    </p:extLst>
  </p:cSld>
  <p:clrMapOvr>
    <a:masterClrMapping/>
  </p:clrMapOvr>
  <p:transition spd="med">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88pt Text- Gray Background">
    <p:bg>
      <p:bgPr>
        <a:solidFill>
          <a:srgbClr val="505050"/>
        </a:solidFill>
        <a:effectLst/>
      </p:bgPr>
    </p:bg>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6146"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88" y="1589"/>
                        <a:ext cx="1587" cy="1587"/>
                      </a:xfrm>
                      <a:prstGeom prst="rect">
                        <a:avLst/>
                      </a:prstGeom>
                    </p:spPr>
                  </p:pic>
                </p:oleObj>
              </mc:Fallback>
            </mc:AlternateContent>
          </a:graphicData>
        </a:graphic>
      </p:graphicFrame>
      <p:sp>
        <p:nvSpPr>
          <p:cNvPr id="6" name="Title 1"/>
          <p:cNvSpPr>
            <a:spLocks noGrp="1"/>
          </p:cNvSpPr>
          <p:nvPr>
            <p:ph type="ctrTitle" hasCustomPrompt="1"/>
          </p:nvPr>
        </p:nvSpPr>
        <p:spPr>
          <a:xfrm>
            <a:off x="585217" y="2142637"/>
            <a:ext cx="11228387" cy="1720381"/>
          </a:xfrm>
        </p:spPr>
        <p:txBody>
          <a:bodyPr/>
          <a:lstStyle>
            <a:lvl1pPr>
              <a:defRPr sz="8799">
                <a:solidFill>
                  <a:schemeClr val="bg1"/>
                </a:solidFill>
              </a:defRPr>
            </a:lvl1pPr>
          </a:lstStyle>
          <a:p>
            <a:r>
              <a:rPr lang="en-US" dirty="0"/>
              <a:t>Title</a:t>
            </a:r>
          </a:p>
        </p:txBody>
      </p:sp>
    </p:spTree>
    <p:extLst>
      <p:ext uri="{BB962C8B-B14F-4D97-AF65-F5344CB8AC3E}">
        <p14:creationId xmlns:p14="http://schemas.microsoft.com/office/powerpoint/2010/main" val="1669996165"/>
      </p:ext>
    </p:extLst>
  </p:cSld>
  <p:clrMapOvr>
    <a:masterClrMapping/>
  </p:clrMapOvr>
  <p:transition spd="med">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nk - Black Background">
    <p:bg>
      <p:bgPr>
        <a:solidFill>
          <a:schemeClr val="tx1"/>
        </a:soli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5122" name="think-cell Slide" r:id="rId4" imgW="270" imgH="270" progId="TCLayout.ActiveDocument.1">
                  <p:embed/>
                </p:oleObj>
              </mc:Choice>
              <mc:Fallback>
                <p:oleObj name="think-cell Slide" r:id="rId4" imgW="270" imgH="270" progId="TCLayout.ActiveDocument.1">
                  <p:embed/>
                  <p:pic>
                    <p:nvPicPr>
                      <p:cNvPr id="4" name="Object 3" hidden="1"/>
                      <p:cNvPicPr/>
                      <p:nvPr/>
                    </p:nvPicPr>
                    <p:blipFill>
                      <a:blip r:embed="rId5"/>
                      <a:stretch>
                        <a:fillRect/>
                      </a:stretch>
                    </p:blipFill>
                    <p:spPr>
                      <a:xfrm>
                        <a:off x="1588" y="1589"/>
                        <a:ext cx="1587" cy="1587"/>
                      </a:xfrm>
                      <a:prstGeom prst="rect">
                        <a:avLst/>
                      </a:prstGeom>
                    </p:spPr>
                  </p:pic>
                </p:oleObj>
              </mc:Fallback>
            </mc:AlternateContent>
          </a:graphicData>
        </a:graphic>
      </p:graphicFrame>
      <p:sp>
        <p:nvSpPr>
          <p:cNvPr id="5" name="Title 1"/>
          <p:cNvSpPr>
            <a:spLocks noGrp="1"/>
          </p:cNvSpPr>
          <p:nvPr>
            <p:ph type="ctrTitle" hasCustomPrompt="1"/>
          </p:nvPr>
        </p:nvSpPr>
        <p:spPr>
          <a:xfrm>
            <a:off x="585217" y="2142637"/>
            <a:ext cx="11228387" cy="1720381"/>
          </a:xfrm>
        </p:spPr>
        <p:txBody>
          <a:bodyPr/>
          <a:lstStyle>
            <a:lvl1pPr>
              <a:defRPr sz="8799">
                <a:solidFill>
                  <a:schemeClr val="bg1"/>
                </a:solidFill>
              </a:defRPr>
            </a:lvl1pPr>
          </a:lstStyle>
          <a:p>
            <a:r>
              <a:rPr lang="en-US" dirty="0"/>
              <a:t>Title</a:t>
            </a:r>
          </a:p>
        </p:txBody>
      </p:sp>
    </p:spTree>
    <p:extLst>
      <p:ext uri="{BB962C8B-B14F-4D97-AF65-F5344CB8AC3E}">
        <p14:creationId xmlns:p14="http://schemas.microsoft.com/office/powerpoint/2010/main" val="2166413771"/>
      </p:ext>
    </p:extLst>
  </p:cSld>
  <p:clrMapOvr>
    <a:masterClrMapping/>
  </p:clrMapOvr>
  <p:transition spd="med">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losing Slide">
    <p:bg>
      <p:bgPr>
        <a:solidFill>
          <a:schemeClr val="accent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4098"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8" y="1589"/>
                        <a:ext cx="1587" cy="1587"/>
                      </a:xfrm>
                      <a:prstGeom prst="rect">
                        <a:avLst/>
                      </a:prstGeom>
                    </p:spPr>
                  </p:pic>
                </p:oleObj>
              </mc:Fallback>
            </mc:AlternateContent>
          </a:graphicData>
        </a:graphic>
      </p:graphicFrame>
      <p:pic>
        <p:nvPicPr>
          <p:cNvPr id="4" name="Picture 3"/>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682863" y="3168488"/>
            <a:ext cx="2344501" cy="958390"/>
          </a:xfrm>
          <a:prstGeom prst="rect">
            <a:avLst/>
          </a:prstGeom>
        </p:spPr>
      </p:pic>
    </p:spTree>
    <p:extLst>
      <p:ext uri="{BB962C8B-B14F-4D97-AF65-F5344CB8AC3E}">
        <p14:creationId xmlns:p14="http://schemas.microsoft.com/office/powerpoint/2010/main" val="2321462337"/>
      </p:ext>
    </p:extLst>
  </p:cSld>
  <p:clrMapOvr>
    <a:masterClrMapping/>
  </p:clrMapOvr>
  <p:transition spd="med">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44pt Title/26pt Bullet Text">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3074"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88" y="1589"/>
                        <a:ext cx="1587" cy="1587"/>
                      </a:xfrm>
                      <a:prstGeom prst="rect">
                        <a:avLst/>
                      </a:prstGeom>
                    </p:spPr>
                  </p:pic>
                </p:oleObj>
              </mc:Fallback>
            </mc:AlternateContent>
          </a:graphicData>
        </a:graphic>
      </p:graphicFrame>
      <p:sp>
        <p:nvSpPr>
          <p:cNvPr id="2" name="Title 1"/>
          <p:cNvSpPr>
            <a:spLocks noGrp="1"/>
          </p:cNvSpPr>
          <p:nvPr>
            <p:ph type="title" hasCustomPrompt="1"/>
          </p:nvPr>
        </p:nvSpPr>
        <p:spPr>
          <a:xfrm>
            <a:off x="585216" y="264964"/>
            <a:ext cx="11226195" cy="1097302"/>
          </a:xfrm>
        </p:spPr>
        <p:txBody>
          <a:bodyPr lIns="0" tIns="91440" rIns="146304" bIns="91440"/>
          <a:lstStyle>
            <a:lvl1pPr>
              <a:lnSpc>
                <a:spcPts val="4899"/>
              </a:lnSpc>
              <a:defRPr sz="4399" baseline="0">
                <a:solidFill>
                  <a:schemeClr val="bg2">
                    <a:lumMod val="50000"/>
                  </a:schemeClr>
                </a:solidFill>
              </a:defRPr>
            </a:lvl1pPr>
          </a:lstStyle>
          <a:p>
            <a:r>
              <a:rPr lang="en-US" dirty="0" err="1"/>
              <a:t>Lorem</a:t>
            </a:r>
            <a:r>
              <a:rPr lang="en-US" dirty="0"/>
              <a:t> </a:t>
            </a:r>
            <a:r>
              <a:rPr lang="en-US" dirty="0" err="1"/>
              <a:t>ipsum</a:t>
            </a:r>
            <a:r>
              <a:rPr lang="en-US" dirty="0"/>
              <a:t> dolor sit.</a:t>
            </a:r>
          </a:p>
        </p:txBody>
      </p:sp>
      <p:sp>
        <p:nvSpPr>
          <p:cNvPr id="3" name="Footer Placeholder 2"/>
          <p:cNvSpPr>
            <a:spLocks noGrp="1"/>
          </p:cNvSpPr>
          <p:nvPr>
            <p:ph type="ftr" sz="quarter" idx="10"/>
          </p:nvPr>
        </p:nvSpPr>
        <p:spPr/>
        <p:txBody>
          <a:bodyPr/>
          <a:lstStyle/>
          <a:p>
            <a:pPr>
              <a:defRPr/>
            </a:pPr>
            <a:endParaRPr lang="en-NZ" dirty="0">
              <a:solidFill>
                <a:srgbClr val="505050"/>
              </a:solidFill>
            </a:endParaRPr>
          </a:p>
        </p:txBody>
      </p:sp>
      <p:sp>
        <p:nvSpPr>
          <p:cNvPr id="4" name="Slide Number Placeholder 3"/>
          <p:cNvSpPr>
            <a:spLocks noGrp="1"/>
          </p:cNvSpPr>
          <p:nvPr>
            <p:ph type="sldNum" sz="quarter" idx="11"/>
          </p:nvPr>
        </p:nvSpPr>
        <p:spPr/>
        <p:txBody>
          <a:bodyPr/>
          <a:lstStyle/>
          <a:p>
            <a:pPr defTabSz="932563">
              <a:defRPr/>
            </a:pPr>
            <a:fld id="{27258FFF-F925-446B-8502-81C933981705}" type="slidenum">
              <a:rPr lang="en-NZ" smtClean="0">
                <a:solidFill>
                  <a:srgbClr val="505050"/>
                </a:solidFill>
              </a:rPr>
              <a:pPr defTabSz="932563">
                <a:defRPr/>
              </a:pPr>
              <a:t>‹#›</a:t>
            </a:fld>
            <a:endParaRPr lang="en-NZ" dirty="0">
              <a:solidFill>
                <a:srgbClr val="505050"/>
              </a:solidFill>
            </a:endParaRPr>
          </a:p>
        </p:txBody>
      </p:sp>
      <p:sp>
        <p:nvSpPr>
          <p:cNvPr id="8" name="Text Placeholder 7"/>
          <p:cNvSpPr>
            <a:spLocks noGrp="1"/>
          </p:cNvSpPr>
          <p:nvPr>
            <p:ph type="body" sz="quarter" idx="13" hasCustomPrompt="1"/>
          </p:nvPr>
        </p:nvSpPr>
        <p:spPr>
          <a:xfrm>
            <a:off x="603504" y="1545465"/>
            <a:ext cx="11226196" cy="4663068"/>
          </a:xfrm>
        </p:spPr>
        <p:txBody>
          <a:bodyPr lIns="0" tIns="0"/>
          <a:lstStyle>
            <a:lvl1pPr marL="233318" indent="-233318">
              <a:spcBef>
                <a:spcPts val="1199"/>
              </a:spcBef>
              <a:defRPr sz="2600">
                <a:latin typeface="+mn-lt"/>
              </a:defRPr>
            </a:lvl1pPr>
            <a:lvl2pPr marL="690430" indent="-233318">
              <a:spcBef>
                <a:spcPts val="1199"/>
              </a:spcBef>
              <a:buSzPct val="100000"/>
              <a:buFont typeface="Segoe UI" pitchFamily="34" charset="0"/>
              <a:buChar char="‐"/>
              <a:defRPr/>
            </a:lvl2pPr>
            <a:lvl3pPr marL="1147543" indent="-233318">
              <a:spcBef>
                <a:spcPts val="1199"/>
              </a:spcBef>
              <a:buFont typeface="Wingdings" pitchFamily="2" charset="2"/>
              <a:buChar char="§"/>
              <a:defRPr/>
            </a:lvl3pPr>
            <a:lvl4pPr marL="1599893" indent="-342834">
              <a:spcBef>
                <a:spcPts val="1199"/>
              </a:spcBef>
              <a:buFont typeface="+mj-lt"/>
              <a:buAutoNum type="arabicPeriod"/>
              <a:defRPr/>
            </a:lvl4pPr>
            <a:lvl5pPr marL="1945901" indent="-342834">
              <a:spcBef>
                <a:spcPts val="1199"/>
              </a:spcBef>
              <a:buFont typeface="+mj-lt"/>
              <a:buAutoNum type="alphaLcParenR"/>
              <a:defRPr/>
            </a:lvl5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br>
              <a:rPr lang="en-US" dirty="0"/>
            </a:br>
            <a:r>
              <a:rPr lang="en-US" dirty="0" err="1"/>
              <a:t>elit</a:t>
            </a:r>
            <a:r>
              <a:rPr lang="en-US" dirty="0"/>
              <a:t>. </a:t>
            </a:r>
            <a:r>
              <a:rPr lang="en-US" dirty="0" err="1"/>
              <a:t>Nunc</a:t>
            </a:r>
            <a:r>
              <a:rPr lang="en-US" dirty="0"/>
              <a:t> et </a:t>
            </a:r>
            <a:r>
              <a:rPr lang="en-US" dirty="0" err="1"/>
              <a:t>sagittis</a:t>
            </a:r>
            <a:r>
              <a:rPr lang="en-US" dirty="0"/>
              <a:t> ligula</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66102323"/>
      </p:ext>
    </p:extLst>
  </p:cSld>
  <p:clrMapOvr>
    <a:masterClrMapping/>
  </p:clrMapOvr>
  <p:transition spd="med">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44pt Title Only">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2050"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88" y="1589"/>
                        <a:ext cx="1587" cy="1587"/>
                      </a:xfrm>
                      <a:prstGeom prst="rect">
                        <a:avLst/>
                      </a:prstGeom>
                    </p:spPr>
                  </p:pic>
                </p:oleObj>
              </mc:Fallback>
            </mc:AlternateContent>
          </a:graphicData>
        </a:graphic>
      </p:graphicFrame>
      <p:sp>
        <p:nvSpPr>
          <p:cNvPr id="3" name="Footer Placeholder 2"/>
          <p:cNvSpPr>
            <a:spLocks noGrp="1"/>
          </p:cNvSpPr>
          <p:nvPr>
            <p:ph type="ftr" sz="quarter" idx="10"/>
          </p:nvPr>
        </p:nvSpPr>
        <p:spPr/>
        <p:txBody>
          <a:bodyPr/>
          <a:lstStyle/>
          <a:p>
            <a:pPr>
              <a:defRPr/>
            </a:pPr>
            <a:endParaRPr lang="en-NZ" dirty="0">
              <a:solidFill>
                <a:srgbClr val="505050"/>
              </a:solidFill>
            </a:endParaRPr>
          </a:p>
        </p:txBody>
      </p:sp>
      <p:sp>
        <p:nvSpPr>
          <p:cNvPr id="4" name="Slide Number Placeholder 3"/>
          <p:cNvSpPr>
            <a:spLocks noGrp="1"/>
          </p:cNvSpPr>
          <p:nvPr>
            <p:ph type="sldNum" sz="quarter" idx="11"/>
          </p:nvPr>
        </p:nvSpPr>
        <p:spPr/>
        <p:txBody>
          <a:bodyPr/>
          <a:lstStyle/>
          <a:p>
            <a:pPr defTabSz="932563">
              <a:defRPr/>
            </a:pPr>
            <a:fld id="{27258FFF-F925-446B-8502-81C933981705}" type="slidenum">
              <a:rPr lang="en-NZ" smtClean="0">
                <a:solidFill>
                  <a:srgbClr val="505050"/>
                </a:solidFill>
              </a:rPr>
              <a:pPr defTabSz="932563">
                <a:defRPr/>
              </a:pPr>
              <a:t>‹#›</a:t>
            </a:fld>
            <a:endParaRPr lang="en-NZ" dirty="0">
              <a:solidFill>
                <a:srgbClr val="505050"/>
              </a:solidFill>
            </a:endParaRPr>
          </a:p>
        </p:txBody>
      </p:sp>
      <p:sp>
        <p:nvSpPr>
          <p:cNvPr id="7" name="Title 1"/>
          <p:cNvSpPr>
            <a:spLocks noGrp="1"/>
          </p:cNvSpPr>
          <p:nvPr>
            <p:ph type="title" hasCustomPrompt="1"/>
          </p:nvPr>
        </p:nvSpPr>
        <p:spPr>
          <a:xfrm>
            <a:off x="585216" y="264964"/>
            <a:ext cx="11226195" cy="1097302"/>
          </a:xfrm>
        </p:spPr>
        <p:txBody>
          <a:bodyPr lIns="0" tIns="91440" rIns="146304" bIns="91440"/>
          <a:lstStyle>
            <a:lvl1pPr>
              <a:lnSpc>
                <a:spcPts val="4899"/>
              </a:lnSpc>
              <a:defRPr sz="4399" baseline="0">
                <a:solidFill>
                  <a:schemeClr val="bg2">
                    <a:lumMod val="50000"/>
                  </a:schemeClr>
                </a:solidFill>
              </a:defRPr>
            </a:lvl1pPr>
          </a:lstStyle>
          <a:p>
            <a:r>
              <a:rPr lang="en-US" dirty="0" err="1"/>
              <a:t>Lorem</a:t>
            </a:r>
            <a:r>
              <a:rPr lang="en-US" dirty="0"/>
              <a:t> </a:t>
            </a:r>
            <a:r>
              <a:rPr lang="en-US" dirty="0" err="1"/>
              <a:t>ipsum</a:t>
            </a:r>
            <a:r>
              <a:rPr lang="en-US" dirty="0"/>
              <a:t> dolor sit.</a:t>
            </a:r>
          </a:p>
        </p:txBody>
      </p:sp>
    </p:spTree>
    <p:extLst>
      <p:ext uri="{BB962C8B-B14F-4D97-AF65-F5344CB8AC3E}">
        <p14:creationId xmlns:p14="http://schemas.microsoft.com/office/powerpoint/2010/main" val="1120220143"/>
      </p:ext>
    </p:extLst>
  </p:cSld>
  <p:clrMapOvr>
    <a:masterClrMapping/>
  </p:clrMapOvr>
  <p:transition spd="med">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34975" y="227014"/>
            <a:ext cx="11563350" cy="773112"/>
          </a:xfrm>
          <a:prstGeom prst="rect">
            <a:avLst/>
          </a:prstGeom>
        </p:spPr>
        <p:txBody>
          <a:bodyPr vert="horz" wrap="square" lIns="0" tIns="164592" rIns="0" bIns="0" rtlCol="0" anchor="t">
            <a:noAutofit/>
          </a:bodyPr>
          <a:lstStyle>
            <a:lvl1pPr>
              <a:defRPr>
                <a:solidFill>
                  <a:schemeClr val="tx2"/>
                </a:solidFill>
              </a:defRPr>
            </a:lvl1pPr>
          </a:lstStyle>
          <a:p>
            <a:r>
              <a:rPr lang="en-US" dirty="0"/>
              <a:t>Title</a:t>
            </a:r>
          </a:p>
        </p:txBody>
      </p:sp>
      <p:grpSp>
        <p:nvGrpSpPr>
          <p:cNvPr id="7" name="Group 6">
            <a:extLst>
              <a:ext uri="{FF2B5EF4-FFF2-40B4-BE49-F238E27FC236}">
                <a16:creationId xmlns:a16="http://schemas.microsoft.com/office/drawing/2014/main" id="{D93F0F27-6B90-4485-A3C5-1C1E05E189E8}"/>
              </a:ext>
            </a:extLst>
          </p:cNvPr>
          <p:cNvGrpSpPr/>
          <p:nvPr userDrawn="1"/>
        </p:nvGrpSpPr>
        <p:grpSpPr>
          <a:xfrm>
            <a:off x="445129" y="6559034"/>
            <a:ext cx="11553197" cy="98880"/>
            <a:chOff x="445128" y="6559056"/>
            <a:chExt cx="11553197" cy="98880"/>
          </a:xfrm>
        </p:grpSpPr>
        <p:sp>
          <p:nvSpPr>
            <p:cNvPr id="8" name="TextBox 7">
              <a:extLst>
                <a:ext uri="{FF2B5EF4-FFF2-40B4-BE49-F238E27FC236}">
                  <a16:creationId xmlns:a16="http://schemas.microsoft.com/office/drawing/2014/main" id="{AE9C5276-7B68-429C-9DA6-E4F27E0CA047}"/>
                </a:ext>
              </a:extLst>
            </p:cNvPr>
            <p:cNvSpPr txBox="1"/>
            <p:nvPr userDrawn="1"/>
          </p:nvSpPr>
          <p:spPr>
            <a:xfrm>
              <a:off x="445128" y="6559056"/>
              <a:ext cx="1003980" cy="98880"/>
            </a:xfrm>
            <a:prstGeom prst="rect">
              <a:avLst/>
            </a:prstGeom>
            <a:noFill/>
          </p:spPr>
          <p:txBody>
            <a:bodyPr wrap="none" lIns="0" tIns="0" rIns="0" bIns="0" rtlCol="0">
              <a:spAutoFit/>
            </a:bodyPr>
            <a:lstStyle/>
            <a:p>
              <a:pPr>
                <a:lnSpc>
                  <a:spcPct val="90000"/>
                </a:lnSpc>
                <a:spcAft>
                  <a:spcPts val="600"/>
                </a:spcAft>
              </a:pPr>
              <a:r>
                <a:rPr lang="en-US" sz="700" dirty="0">
                  <a:solidFill>
                    <a:schemeClr val="bg1">
                      <a:lumMod val="65000"/>
                    </a:schemeClr>
                  </a:solidFill>
                </a:rPr>
                <a:t>© Microsoft Corporation</a:t>
              </a:r>
              <a:endParaRPr lang="en-US" sz="800" dirty="0">
                <a:solidFill>
                  <a:schemeClr val="bg1">
                    <a:lumMod val="65000"/>
                  </a:schemeClr>
                </a:solidFill>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515081616"/>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resentation title slide white Azure DevOps">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326A775-9A41-46BA-A0F5-6200093FCA79}"/>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360839" y="2657790"/>
            <a:ext cx="4975275" cy="4270989"/>
          </a:xfrm>
          <a:prstGeom prst="rect">
            <a:avLst/>
          </a:prstGeom>
        </p:spPr>
      </p:pic>
      <p:sp>
        <p:nvSpPr>
          <p:cNvPr id="13" name="Rectangle 12">
            <a:extLst>
              <a:ext uri="{FF2B5EF4-FFF2-40B4-BE49-F238E27FC236}">
                <a16:creationId xmlns:a16="http://schemas.microsoft.com/office/drawing/2014/main" id="{13532A61-7338-495C-8787-A222781205FF}"/>
              </a:ext>
            </a:extLst>
          </p:cNvPr>
          <p:cNvSpPr/>
          <p:nvPr userDrawn="1"/>
        </p:nvSpPr>
        <p:spPr bwMode="auto">
          <a:xfrm>
            <a:off x="434976" y="2170631"/>
            <a:ext cx="7627938" cy="36576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4" name="Title 1">
            <a:extLst>
              <a:ext uri="{FF2B5EF4-FFF2-40B4-BE49-F238E27FC236}">
                <a16:creationId xmlns:a16="http://schemas.microsoft.com/office/drawing/2014/main" id="{C12028E2-C5DC-4CA9-88C9-D5024B2AD46E}"/>
              </a:ext>
            </a:extLst>
          </p:cNvPr>
          <p:cNvSpPr>
            <a:spLocks noGrp="1"/>
          </p:cNvSpPr>
          <p:nvPr>
            <p:ph type="title" hasCustomPrompt="1"/>
          </p:nvPr>
        </p:nvSpPr>
        <p:spPr>
          <a:xfrm>
            <a:off x="661988" y="2590884"/>
            <a:ext cx="7169406" cy="1828800"/>
          </a:xfrm>
          <a:noFill/>
        </p:spPr>
        <p:txBody>
          <a:bodyPr lIns="0" tIns="0" rIns="0" bIns="182880" anchor="b" anchorCtr="0"/>
          <a:lstStyle>
            <a:lvl1pPr>
              <a:defRPr sz="5400" strike="noStrike" spc="-150" baseline="0">
                <a:solidFill>
                  <a:schemeClr val="tx2"/>
                </a:solidFill>
                <a:latin typeface="+mj-lt"/>
              </a:defRPr>
            </a:lvl1pPr>
          </a:lstStyle>
          <a:p>
            <a:r>
              <a:rPr lang="en-US"/>
              <a:t>Azure DevOps</a:t>
            </a:r>
            <a:br>
              <a:rPr lang="en-US"/>
            </a:br>
            <a:r>
              <a:rPr lang="en-US"/>
              <a:t>title or event name</a:t>
            </a:r>
          </a:p>
        </p:txBody>
      </p:sp>
      <p:sp>
        <p:nvSpPr>
          <p:cNvPr id="15" name="Text Placeholder 4">
            <a:extLst>
              <a:ext uri="{FF2B5EF4-FFF2-40B4-BE49-F238E27FC236}">
                <a16:creationId xmlns:a16="http://schemas.microsoft.com/office/drawing/2014/main" id="{6EFA9DF5-3A2A-422C-B2A6-A700C5CFD6E7}"/>
              </a:ext>
            </a:extLst>
          </p:cNvPr>
          <p:cNvSpPr>
            <a:spLocks noGrp="1"/>
          </p:cNvSpPr>
          <p:nvPr>
            <p:ph type="body" sz="quarter" idx="12" hasCustomPrompt="1"/>
          </p:nvPr>
        </p:nvSpPr>
        <p:spPr>
          <a:xfrm>
            <a:off x="661988" y="4429278"/>
            <a:ext cx="6230328" cy="964256"/>
          </a:xfrm>
          <a:noFill/>
        </p:spPr>
        <p:txBody>
          <a:bodyPr lIns="0" tIns="0" rIns="0" bIns="0">
            <a:noAutofit/>
          </a:bodyPr>
          <a:lstStyle>
            <a:lvl1pPr marL="0" indent="0">
              <a:lnSpc>
                <a:spcPct val="100000"/>
              </a:lnSpc>
              <a:spcBef>
                <a:spcPts val="0"/>
              </a:spcBef>
              <a:spcAft>
                <a:spcPts val="0"/>
              </a:spcAft>
              <a:buNone/>
              <a:defRPr sz="1800" spc="0" baseline="0">
                <a:solidFill>
                  <a:schemeClr val="tx1"/>
                </a:solidFill>
                <a:latin typeface="+mn-lt"/>
              </a:defRPr>
            </a:lvl1pPr>
          </a:lstStyle>
          <a:p>
            <a:pPr lvl="0"/>
            <a:r>
              <a:rPr lang="en-US"/>
              <a:t>Author name</a:t>
            </a:r>
          </a:p>
          <a:p>
            <a:pPr lvl="0"/>
            <a:r>
              <a:rPr lang="en-US"/>
              <a:t>Date</a:t>
            </a:r>
          </a:p>
        </p:txBody>
      </p:sp>
      <p:pic>
        <p:nvPicPr>
          <p:cNvPr id="11" name="Picture 10">
            <a:extLst>
              <a:ext uri="{FF2B5EF4-FFF2-40B4-BE49-F238E27FC236}">
                <a16:creationId xmlns:a16="http://schemas.microsoft.com/office/drawing/2014/main" id="{78F17F8D-94AF-494A-9DEA-6500CB1B6904}"/>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37277" y="448056"/>
            <a:ext cx="1362456" cy="194066"/>
          </a:xfrm>
          <a:prstGeom prst="rect">
            <a:avLst/>
          </a:prstGeom>
        </p:spPr>
      </p:pic>
    </p:spTree>
    <p:extLst>
      <p:ext uri="{BB962C8B-B14F-4D97-AF65-F5344CB8AC3E}">
        <p14:creationId xmlns:p14="http://schemas.microsoft.com/office/powerpoint/2010/main" val="32010717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408238" y="1212963"/>
            <a:ext cx="3694112" cy="463437"/>
          </a:xfrm>
        </p:spPr>
        <p:txBody>
          <a:bodyPr lIns="0" tIns="0" rIns="0" bIns="0"/>
          <a:lstStyle>
            <a:lvl1pPr>
              <a:defRPr sz="1800" b="1" spc="0" baseline="0">
                <a:solidFill>
                  <a:srgbClr val="000000"/>
                </a:solidFill>
                <a:latin typeface="+mn-lt"/>
              </a:defRPr>
            </a:lvl1pPr>
          </a:lstStyle>
          <a:p>
            <a:r>
              <a:rPr lang="en-US"/>
              <a:t>Contents</a:t>
            </a:r>
          </a:p>
        </p:txBody>
      </p:sp>
      <p:sp>
        <p:nvSpPr>
          <p:cNvPr id="4" name="Text Placeholder 3"/>
          <p:cNvSpPr>
            <a:spLocks noGrp="1"/>
          </p:cNvSpPr>
          <p:nvPr>
            <p:ph type="body" sz="quarter" idx="10" hasCustomPrompt="1"/>
          </p:nvPr>
        </p:nvSpPr>
        <p:spPr>
          <a:xfrm>
            <a:off x="2408238" y="1679250"/>
            <a:ext cx="3694112" cy="3354708"/>
          </a:xfrm>
        </p:spPr>
        <p:txBody>
          <a:bodyPr wrap="square" lIns="0" tIns="0" rIns="0" bIns="0">
            <a:noAutofit/>
          </a:bodyPr>
          <a:lstStyle>
            <a:lvl1pPr marL="0" marR="0" indent="0" algn="l" defTabSz="517525" rtl="0" eaLnBrk="1" fontAlgn="auto" latinLnBrk="0" hangingPunct="1">
              <a:lnSpc>
                <a:spcPct val="100000"/>
              </a:lnSpc>
              <a:spcBef>
                <a:spcPts val="0"/>
              </a:spcBef>
              <a:spcAft>
                <a:spcPts val="900"/>
              </a:spcAft>
              <a:buClrTx/>
              <a:buSzPct val="90000"/>
              <a:buFont typeface="Wingdings" panose="05000000000000000000" pitchFamily="2" charset="2"/>
              <a:buNone/>
              <a:tabLst/>
              <a:defRPr sz="1800" spc="0" baseline="0">
                <a:solidFill>
                  <a:schemeClr val="tx2"/>
                </a:solidFill>
                <a:latin typeface="+mn-lt"/>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grpSp>
        <p:nvGrpSpPr>
          <p:cNvPr id="3" name="Group 2">
            <a:extLst>
              <a:ext uri="{FF2B5EF4-FFF2-40B4-BE49-F238E27FC236}">
                <a16:creationId xmlns:a16="http://schemas.microsoft.com/office/drawing/2014/main" id="{83B79444-4BA3-4CE3-9F8D-00DECAF267EE}"/>
              </a:ext>
            </a:extLst>
          </p:cNvPr>
          <p:cNvGrpSpPr/>
          <p:nvPr userDrawn="1"/>
        </p:nvGrpSpPr>
        <p:grpSpPr>
          <a:xfrm>
            <a:off x="445128" y="6559056"/>
            <a:ext cx="11553197" cy="96950"/>
            <a:chOff x="445128" y="6559056"/>
            <a:chExt cx="11553197" cy="96950"/>
          </a:xfrm>
        </p:grpSpPr>
        <p:sp>
          <p:nvSpPr>
            <p:cNvPr id="5" name="TextBox 4">
              <a:extLst>
                <a:ext uri="{FF2B5EF4-FFF2-40B4-BE49-F238E27FC236}">
                  <a16:creationId xmlns:a16="http://schemas.microsoft.com/office/drawing/2014/main" id="{5D886E38-6DEB-477A-985F-0D8CB205C5D0}"/>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6" name="Freeform: Shape 5">
              <a:extLst>
                <a:ext uri="{FF2B5EF4-FFF2-40B4-BE49-F238E27FC236}">
                  <a16:creationId xmlns:a16="http://schemas.microsoft.com/office/drawing/2014/main" id="{9F9B269D-571A-44FF-AE48-CF094C28B01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066352049"/>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4975" y="1142881"/>
            <a:ext cx="11567160" cy="1128514"/>
          </a:xfrm>
        </p:spPr>
        <p:txBody>
          <a:bodyPr wrap="square" lIns="0" tIns="0" rIns="0" bIns="0">
            <a:spAutoFit/>
          </a:bodyPr>
          <a:lstStyle>
            <a:lvl1pPr marL="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lang="en-US" sz="1800" b="1" i="0" kern="1200" spc="0" baseline="0" dirty="0">
                <a:solidFill>
                  <a:srgbClr val="000000"/>
                </a:solidFill>
                <a:latin typeface="+mn-lt"/>
                <a:ea typeface="+mn-ea"/>
                <a:cs typeface="+mn-cs"/>
              </a:defRPr>
            </a:lvl1pPr>
            <a:lvl2pPr marL="0" indent="0">
              <a:lnSpc>
                <a:spcPct val="100000"/>
              </a:lnSpc>
              <a:spcBef>
                <a:spcPts val="0"/>
              </a:spcBef>
              <a:spcAft>
                <a:spcPts val="1400"/>
              </a:spcAft>
              <a:buNone/>
              <a:defRPr sz="1800">
                <a:solidFill>
                  <a:srgbClr val="000000"/>
                </a:solidFill>
              </a:defRPr>
            </a:lvl2pPr>
            <a:lvl3pPr marL="0" indent="0">
              <a:lnSpc>
                <a:spcPct val="100000"/>
              </a:lnSpc>
              <a:spcBef>
                <a:spcPts val="0"/>
              </a:spcBef>
              <a:spcAft>
                <a:spcPts val="1400"/>
              </a:spcAft>
              <a:buNone/>
              <a:defRPr sz="1400">
                <a:solidFill>
                  <a:srgbClr val="000000"/>
                </a:solidFill>
              </a:defRPr>
            </a:lvl3pPr>
            <a:lvl4pPr marL="685800" indent="0">
              <a:spcBef>
                <a:spcPts val="0"/>
              </a:spcBef>
              <a:spcAft>
                <a:spcPts val="1300"/>
              </a:spcAft>
              <a:buNone/>
              <a:defRPr sz="2000"/>
            </a:lvl4pPr>
            <a:lvl5pPr marL="914400"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4"/>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a:t>
            </a:r>
          </a:p>
        </p:txBody>
      </p:sp>
    </p:spTree>
    <p:extLst>
      <p:ext uri="{BB962C8B-B14F-4D97-AF65-F5344CB8AC3E}">
        <p14:creationId xmlns:p14="http://schemas.microsoft.com/office/powerpoint/2010/main" val="1923715962"/>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body with bullets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7" y="1142881"/>
            <a:ext cx="11567160" cy="1128514"/>
          </a:xfrm>
        </p:spPr>
        <p:txBody>
          <a:bodyPr wrap="square" lIns="0" tIns="0" rIns="0" bIns="0">
            <a:spAutoFit/>
          </a:bodyPr>
          <a:lstStyle>
            <a:lvl1pPr marL="285750" indent="-285750">
              <a:lnSpc>
                <a:spcPct val="100000"/>
              </a:lnSpc>
              <a:spcBef>
                <a:spcPts val="0"/>
              </a:spcBef>
              <a:spcAft>
                <a:spcPts val="1400"/>
              </a:spcAft>
              <a:buFont typeface="Arial" panose="020B0604020202020204" pitchFamily="34" charset="0"/>
              <a:buChar char="•"/>
              <a:defRPr sz="1800" b="0" i="0">
                <a:solidFill>
                  <a:srgbClr val="000000"/>
                </a:solidFill>
                <a:latin typeface="+mj-lt"/>
              </a:defRPr>
            </a:lvl1pPr>
            <a:lvl2pPr marL="514350" indent="-285750">
              <a:lnSpc>
                <a:spcPct val="100000"/>
              </a:lnSpc>
              <a:spcBef>
                <a:spcPts val="0"/>
              </a:spcBef>
              <a:spcAft>
                <a:spcPts val="1400"/>
              </a:spcAft>
              <a:buFont typeface="Arial" panose="020B0604020202020204" pitchFamily="34" charset="0"/>
              <a:buChar char="•"/>
              <a:defRPr sz="1800">
                <a:solidFill>
                  <a:srgbClr val="000000"/>
                </a:solidFill>
              </a:defRPr>
            </a:lvl2pPr>
            <a:lvl3pPr marL="742950" indent="-285750">
              <a:lnSpc>
                <a:spcPct val="100000"/>
              </a:lnSpc>
              <a:spcBef>
                <a:spcPts val="0"/>
              </a:spcBef>
              <a:spcAft>
                <a:spcPts val="1400"/>
              </a:spcAft>
              <a:buFont typeface="Arial" panose="020B0604020202020204" pitchFamily="34" charset="0"/>
              <a:buChar char="•"/>
              <a:defRPr sz="1400">
                <a:solidFill>
                  <a:srgbClr val="000000"/>
                </a:solidFill>
              </a:defRPr>
            </a:lvl3pPr>
            <a:lvl4pPr marL="685800" indent="0">
              <a:spcBef>
                <a:spcPts val="0"/>
              </a:spcBef>
              <a:spcAft>
                <a:spcPts val="1300"/>
              </a:spcAft>
              <a:buNone/>
              <a:defRPr sz="2000"/>
            </a:lvl4pPr>
            <a:lvl5pPr marL="914400"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4"/>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 (with bullets)</a:t>
            </a:r>
          </a:p>
        </p:txBody>
      </p:sp>
    </p:spTree>
    <p:extLst>
      <p:ext uri="{BB962C8B-B14F-4D97-AF65-F5344CB8AC3E}">
        <p14:creationId xmlns:p14="http://schemas.microsoft.com/office/powerpoint/2010/main" val="1538750561"/>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34975" y="227014"/>
            <a:ext cx="11563350" cy="773112"/>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spTree>
    <p:extLst>
      <p:ext uri="{BB962C8B-B14F-4D97-AF65-F5344CB8AC3E}">
        <p14:creationId xmlns:p14="http://schemas.microsoft.com/office/powerpoint/2010/main" val="1366449031"/>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hree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7" y="1147079"/>
            <a:ext cx="11567160" cy="830997"/>
          </a:xfrm>
        </p:spPr>
        <p:txBody>
          <a:bodyPr wrap="square" lIns="0" tIns="0" rIns="0" bIns="0">
            <a:spAutoFit/>
          </a:bodyPr>
          <a:lstStyle>
            <a:lvl1pPr marL="0" indent="0">
              <a:lnSpc>
                <a:spcPct val="100000"/>
              </a:lnSpc>
              <a:spcBef>
                <a:spcPts val="0"/>
              </a:spcBef>
              <a:spcAft>
                <a:spcPts val="1400"/>
              </a:spcAft>
              <a:buNone/>
              <a:defRPr sz="1800" b="0" i="0">
                <a:solidFill>
                  <a:srgbClr val="000000"/>
                </a:solidFill>
                <a:latin typeface="+mn-lt"/>
              </a:defRPr>
            </a:lvl1pPr>
            <a:lvl2pPr marL="228600" indent="0">
              <a:lnSpc>
                <a:spcPct val="100000"/>
              </a:lnSpc>
              <a:spcBef>
                <a:spcPts val="0"/>
              </a:spcBef>
              <a:spcAft>
                <a:spcPts val="1400"/>
              </a:spcAft>
              <a:buNone/>
              <a:defRPr sz="1800">
                <a:solidFill>
                  <a:srgbClr val="000000"/>
                </a:solidFill>
              </a:defRPr>
            </a:lvl2pPr>
            <a:lvl3pPr marL="457200" indent="0">
              <a:lnSpc>
                <a:spcPct val="100000"/>
              </a:lnSpc>
              <a:spcBef>
                <a:spcPts val="0"/>
              </a:spcBef>
              <a:spcAft>
                <a:spcPts val="1400"/>
              </a:spcAft>
              <a:buNone/>
              <a:defRPr sz="1400">
                <a:solidFill>
                  <a:srgbClr val="000000"/>
                </a:solidFill>
              </a:defRPr>
            </a:lvl3pPr>
            <a:lvl4pPr marL="685800" indent="0">
              <a:spcBef>
                <a:spcPts val="0"/>
              </a:spcBef>
              <a:spcAft>
                <a:spcPts val="1300"/>
              </a:spcAft>
              <a:buNone/>
              <a:defRPr sz="2000"/>
            </a:lvl4pPr>
            <a:lvl5pPr marL="914400"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4"/>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34975" y="2359342"/>
            <a:ext cx="3703320" cy="2654300"/>
          </a:xfrm>
        </p:spPr>
        <p:txBody>
          <a:bodyPr lIns="0" tIns="0" rIns="0" bIns="0">
            <a:noAutofit/>
          </a:bodyPr>
          <a:lstStyle>
            <a:lvl1pPr marL="0" indent="0">
              <a:lnSpc>
                <a:spcPct val="100000"/>
              </a:lnSpc>
              <a:spcBef>
                <a:spcPts val="0"/>
              </a:spcBef>
              <a:spcAft>
                <a:spcPts val="9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9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367211" y="2359342"/>
            <a:ext cx="3695700" cy="2654300"/>
          </a:xfrm>
        </p:spPr>
        <p:txBody>
          <a:bodyPr lIns="0" tIns="0" rIns="0" bIns="0">
            <a:noAutofit/>
          </a:bodyPr>
          <a:lstStyle>
            <a:lvl1pPr marL="0" indent="0">
              <a:lnSpc>
                <a:spcPct val="100000"/>
              </a:lnSpc>
              <a:spcBef>
                <a:spcPts val="0"/>
              </a:spcBef>
              <a:spcAft>
                <a:spcPts val="9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9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289926" y="2359343"/>
            <a:ext cx="3703320" cy="2654300"/>
          </a:xfrm>
        </p:spPr>
        <p:txBody>
          <a:bodyPr lIns="0" tIns="0" rIns="0" bIns="0"/>
          <a:lstStyle>
            <a:lvl1pPr marL="0" indent="0">
              <a:lnSpc>
                <a:spcPct val="100000"/>
              </a:lnSpc>
              <a:spcBef>
                <a:spcPts val="0"/>
              </a:spcBef>
              <a:spcAft>
                <a:spcPts val="9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9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Tree>
    <p:extLst>
      <p:ext uri="{BB962C8B-B14F-4D97-AF65-F5344CB8AC3E}">
        <p14:creationId xmlns:p14="http://schemas.microsoft.com/office/powerpoint/2010/main" val="2227985568"/>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1.png"/><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2.emf"/></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slideLayout" Target="../slideLayouts/slideLayout37.xml"/><Relationship Id="rId18" Type="http://schemas.openxmlformats.org/officeDocument/2006/relationships/oleObject" Target="../embeddings/oleObject1.bin"/><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17" Type="http://schemas.openxmlformats.org/officeDocument/2006/relationships/tags" Target="../tags/tag1.xml"/><Relationship Id="rId2" Type="http://schemas.openxmlformats.org/officeDocument/2006/relationships/slideLayout" Target="../slideLayouts/slideLayout26.xml"/><Relationship Id="rId16" Type="http://schemas.openxmlformats.org/officeDocument/2006/relationships/vmlDrawing" Target="../drawings/vmlDrawing1.v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5" Type="http://schemas.openxmlformats.org/officeDocument/2006/relationships/theme" Target="../theme/theme2.xml"/><Relationship Id="rId10" Type="http://schemas.openxmlformats.org/officeDocument/2006/relationships/slideLayout" Target="../slideLayouts/slideLayout34.xml"/><Relationship Id="rId19" Type="http://schemas.openxmlformats.org/officeDocument/2006/relationships/image" Target="../media/image11.emf"/><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slideLayout" Target="../slideLayouts/slideLayout38.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3.xml"/><Relationship Id="rId1" Type="http://schemas.openxmlformats.org/officeDocument/2006/relationships/slideLayout" Target="../slideLayouts/slideLayout39.xml"/><Relationship Id="rId4" Type="http://schemas.openxmlformats.org/officeDocument/2006/relationships/image" Target="../media/image2.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C9B1B5-B09F-4B98-AFC2-1B4B55BE018E}"/>
              </a:ext>
            </a:extLst>
          </p:cNvPr>
          <p:cNvPicPr>
            <a:picLocks noChangeAspect="1"/>
          </p:cNvPicPr>
          <p:nvPr userDrawn="1"/>
        </p:nvPicPr>
        <p:blipFill>
          <a:blip r:embed="rId26"/>
          <a:stretch>
            <a:fillRect/>
          </a:stretch>
        </p:blipFill>
        <p:spPr>
          <a:xfrm rot="5400000">
            <a:off x="9226488" y="3280851"/>
            <a:ext cx="6994525" cy="432822"/>
          </a:xfrm>
          <a:prstGeom prst="rect">
            <a:avLst/>
          </a:prstGeom>
        </p:spPr>
      </p:pic>
      <p:sp>
        <p:nvSpPr>
          <p:cNvPr id="2" name="Title Placeholder 1"/>
          <p:cNvSpPr>
            <a:spLocks noGrp="1"/>
          </p:cNvSpPr>
          <p:nvPr>
            <p:ph type="title"/>
          </p:nvPr>
        </p:nvSpPr>
        <p:spPr>
          <a:xfrm>
            <a:off x="434975" y="228573"/>
            <a:ext cx="11563350" cy="758825"/>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46088" y="1132205"/>
            <a:ext cx="11563350" cy="2072362"/>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7" cstate="screen">
            <a:extLst>
              <a:ext uri="{28A0092B-C50C-407E-A947-70E740481C1C}">
                <a14:useLocalDpi xmlns:a14="http://schemas.microsoft.com/office/drawing/2010/main"/>
              </a:ext>
            </a:extLst>
          </a:blip>
          <a:stretch>
            <a:fillRect/>
          </a:stretch>
        </p:blipFill>
        <p:spPr>
          <a:xfrm rot="5400000">
            <a:off x="9951596" y="3071982"/>
            <a:ext cx="6995160" cy="849926"/>
          </a:xfrm>
          <a:prstGeom prst="rect">
            <a:avLst/>
          </a:prstGeom>
        </p:spPr>
      </p:pic>
    </p:spTree>
    <p:extLst>
      <p:ext uri="{BB962C8B-B14F-4D97-AF65-F5344CB8AC3E}">
        <p14:creationId xmlns:p14="http://schemas.microsoft.com/office/powerpoint/2010/main" val="2423972755"/>
      </p:ext>
    </p:extLst>
  </p:cSld>
  <p:clrMap bg1="lt1" tx1="dk1" bg2="lt2" tx2="dk2" accent1="accent1" accent2="accent2" accent3="accent3" accent4="accent4" accent5="accent5" accent6="accent6" hlink="hlink" folHlink="folHlink"/>
  <p:sldLayoutIdLst>
    <p:sldLayoutId id="2147483866" r:id="rId1"/>
    <p:sldLayoutId id="2147483865" r:id="rId2"/>
    <p:sldLayoutId id="2147483896" r:id="rId3"/>
    <p:sldLayoutId id="2147483884" r:id="rId4"/>
    <p:sldLayoutId id="2147483868" r:id="rId5"/>
    <p:sldLayoutId id="2147483869" r:id="rId6"/>
    <p:sldLayoutId id="2147483885" r:id="rId7"/>
    <p:sldLayoutId id="2147483871" r:id="rId8"/>
    <p:sldLayoutId id="2147483886" r:id="rId9"/>
    <p:sldLayoutId id="2147483887" r:id="rId10"/>
    <p:sldLayoutId id="2147483888" r:id="rId11"/>
    <p:sldLayoutId id="2147483889" r:id="rId12"/>
    <p:sldLayoutId id="2147483873" r:id="rId13"/>
    <p:sldLayoutId id="2147483890" r:id="rId14"/>
    <p:sldLayoutId id="2147483891" r:id="rId15"/>
    <p:sldLayoutId id="2147483878" r:id="rId16"/>
    <p:sldLayoutId id="2147483892" r:id="rId17"/>
    <p:sldLayoutId id="2147483879" r:id="rId18"/>
    <p:sldLayoutId id="2147483880" r:id="rId19"/>
    <p:sldLayoutId id="2147483881" r:id="rId20"/>
    <p:sldLayoutId id="2147483883" r:id="rId21"/>
    <p:sldLayoutId id="2147483882" r:id="rId22"/>
    <p:sldLayoutId id="2147483903" r:id="rId23"/>
    <p:sldLayoutId id="2147483904" r:id="rId24"/>
  </p:sldLayoutIdLst>
  <p:transition>
    <p:fade/>
  </p:transition>
  <p:hf sldNum="0" hdr="0" dt="0"/>
  <p:txStyles>
    <p:titleStyle>
      <a:lvl1pPr algn="l" defTabSz="932742" rtl="0" eaLnBrk="1" latinLnBrk="0" hangingPunct="1">
        <a:lnSpc>
          <a:spcPct val="90000"/>
        </a:lnSpc>
        <a:spcBef>
          <a:spcPct val="0"/>
        </a:spcBef>
        <a:buNone/>
        <a:defRPr lang="en-US" sz="3600" b="0" kern="1200" cap="none" spc="-150" baseline="0" dirty="0" smtClean="0">
          <a:ln w="3175">
            <a:noFill/>
          </a:ln>
          <a:solidFill>
            <a:schemeClr val="tx2"/>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86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8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userDrawn="1">
            <p:custDataLst>
              <p:tags r:id="rId17"/>
            </p:custData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16386" name="think-cell Slide" r:id="rId18" imgW="270" imgH="270" progId="TCLayout.ActiveDocument.1">
                  <p:embed/>
                </p:oleObj>
              </mc:Choice>
              <mc:Fallback>
                <p:oleObj name="think-cell Slide" r:id="rId18" imgW="270" imgH="270" progId="TCLayout.ActiveDocument.1">
                  <p:embed/>
                  <p:pic>
                    <p:nvPicPr>
                      <p:cNvPr id="6" name="Object 5" hidden="1"/>
                      <p:cNvPicPr/>
                      <p:nvPr/>
                    </p:nvPicPr>
                    <p:blipFill>
                      <a:blip r:embed="rId19"/>
                      <a:stretch>
                        <a:fillRect/>
                      </a:stretch>
                    </p:blipFill>
                    <p:spPr>
                      <a:xfrm>
                        <a:off x="1588" y="1589"/>
                        <a:ext cx="1587" cy="1587"/>
                      </a:xfrm>
                      <a:prstGeom prst="rect">
                        <a:avLst/>
                      </a:prstGeom>
                    </p:spPr>
                  </p:pic>
                </p:oleObj>
              </mc:Fallback>
            </mc:AlternateContent>
          </a:graphicData>
        </a:graphic>
      </p:graphicFrame>
      <p:sp>
        <p:nvSpPr>
          <p:cNvPr id="2" name="Title Placeholder 1"/>
          <p:cNvSpPr>
            <a:spLocks noGrp="1"/>
          </p:cNvSpPr>
          <p:nvPr>
            <p:ph type="title"/>
          </p:nvPr>
        </p:nvSpPr>
        <p:spPr>
          <a:xfrm>
            <a:off x="585217" y="295275"/>
            <a:ext cx="11271191" cy="917575"/>
          </a:xfrm>
          <a:prstGeom prst="rect">
            <a:avLst/>
          </a:prstGeom>
        </p:spPr>
        <p:txBody>
          <a:bodyPr vert="horz" wrap="square" lIns="0"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603504" y="1212851"/>
            <a:ext cx="11268948" cy="2092881"/>
          </a:xfrm>
          <a:prstGeom prst="rect">
            <a:avLst/>
          </a:prstGeom>
        </p:spPr>
        <p:txBody>
          <a:bodyPr vert="horz" wrap="square" lIns="0" tIns="146304" rIns="182880" bIns="146304"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p:cNvSpPr>
            <a:spLocks noGrp="1"/>
          </p:cNvSpPr>
          <p:nvPr>
            <p:ph type="ftr" sz="quarter" idx="3"/>
          </p:nvPr>
        </p:nvSpPr>
        <p:spPr>
          <a:xfrm>
            <a:off x="274639" y="6565392"/>
            <a:ext cx="3937000" cy="137160"/>
          </a:xfrm>
          <a:prstGeom prst="rect">
            <a:avLst/>
          </a:prstGeom>
        </p:spPr>
        <p:txBody>
          <a:bodyPr vert="horz" lIns="0" tIns="0" rIns="91440" bIns="0" rtlCol="0" anchor="ctr"/>
          <a:lstStyle>
            <a:lvl1pPr marL="0" algn="l" defTabSz="932563" rtl="0" eaLnBrk="1" latinLnBrk="0" hangingPunct="1">
              <a:defRPr lang="en-US" sz="900" kern="1200">
                <a:solidFill>
                  <a:schemeClr val="tx2"/>
                </a:solidFill>
                <a:latin typeface="+mn-lt"/>
                <a:ea typeface="+mn-ea"/>
                <a:cs typeface="+mn-cs"/>
              </a:defRPr>
            </a:lvl1pPr>
          </a:lstStyle>
          <a:p>
            <a:endParaRPr lang="en-US" dirty="0">
              <a:solidFill>
                <a:srgbClr val="505050"/>
              </a:solidFill>
            </a:endParaRPr>
          </a:p>
        </p:txBody>
      </p:sp>
      <p:sp>
        <p:nvSpPr>
          <p:cNvPr id="5" name="Slide Number Placeholder 4"/>
          <p:cNvSpPr>
            <a:spLocks noGrp="1"/>
          </p:cNvSpPr>
          <p:nvPr>
            <p:ph type="sldNum" sz="quarter" idx="4"/>
          </p:nvPr>
        </p:nvSpPr>
        <p:spPr>
          <a:xfrm>
            <a:off x="11595101" y="6565392"/>
            <a:ext cx="566737" cy="137160"/>
          </a:xfrm>
          <a:prstGeom prst="rect">
            <a:avLst/>
          </a:prstGeom>
        </p:spPr>
        <p:txBody>
          <a:bodyPr vert="horz" lIns="91440" tIns="0" rIns="0" bIns="0" rtlCol="0" anchor="ctr"/>
          <a:lstStyle>
            <a:lvl1pPr algn="r">
              <a:defRPr lang="en-US" sz="900" b="0" kern="1200" smtClean="0">
                <a:solidFill>
                  <a:schemeClr val="tx2"/>
                </a:solidFill>
                <a:latin typeface="+mn-lt"/>
                <a:ea typeface="+mn-ea"/>
                <a:cs typeface="+mn-cs"/>
              </a:defRPr>
            </a:lvl1pPr>
          </a:lstStyle>
          <a:p>
            <a:pPr defTabSz="932563"/>
            <a:fld id="{27258FFF-F925-446B-8502-81C933981705}" type="slidenum">
              <a:rPr lang="en-NZ" smtClean="0">
                <a:solidFill>
                  <a:srgbClr val="505050"/>
                </a:solidFill>
              </a:rPr>
              <a:pPr defTabSz="932563"/>
              <a:t>‹#›</a:t>
            </a:fld>
            <a:endParaRPr lang="en-NZ" dirty="0">
              <a:solidFill>
                <a:srgbClr val="505050"/>
              </a:solidFill>
            </a:endParaRPr>
          </a:p>
        </p:txBody>
      </p:sp>
    </p:spTree>
    <p:extLst>
      <p:ext uri="{BB962C8B-B14F-4D97-AF65-F5344CB8AC3E}">
        <p14:creationId xmlns:p14="http://schemas.microsoft.com/office/powerpoint/2010/main" val="2327540587"/>
      </p:ext>
    </p:extLst>
  </p:cSld>
  <p:clrMap bg1="lt1" tx1="dk1" bg2="lt2" tx2="dk2" accent1="accent1" accent2="accent2" accent3="accent3" accent4="accent4" accent5="accent5" accent6="accent6" hlink="hlink" folHlink="folHlink"/>
  <p:sldLayoutIdLst>
    <p:sldLayoutId id="2147483906" r:id="rId1"/>
    <p:sldLayoutId id="2147483907" r:id="rId2"/>
    <p:sldLayoutId id="2147483908" r:id="rId3"/>
    <p:sldLayoutId id="2147483909" r:id="rId4"/>
    <p:sldLayoutId id="2147483910" r:id="rId5"/>
    <p:sldLayoutId id="2147483911" r:id="rId6"/>
    <p:sldLayoutId id="2147483912" r:id="rId7"/>
    <p:sldLayoutId id="2147483913" r:id="rId8"/>
    <p:sldLayoutId id="2147483914" r:id="rId9"/>
    <p:sldLayoutId id="2147483915" r:id="rId10"/>
    <p:sldLayoutId id="2147483916" r:id="rId11"/>
    <p:sldLayoutId id="2147483917" r:id="rId12"/>
    <p:sldLayoutId id="2147483918" r:id="rId13"/>
    <p:sldLayoutId id="2147483919" r:id="rId14"/>
  </p:sldLayoutIdLst>
  <p:transition spd="med">
    <p:fade/>
  </p:transition>
  <p:hf hdr="0" ftr="0" dt="0"/>
  <p:txStyles>
    <p:titleStyle>
      <a:lvl1pPr algn="l" defTabSz="932563" rtl="0" eaLnBrk="1" latinLnBrk="0" hangingPunct="1">
        <a:lnSpc>
          <a:spcPct val="90000"/>
        </a:lnSpc>
        <a:spcBef>
          <a:spcPct val="0"/>
        </a:spcBef>
        <a:buNone/>
        <a:defRPr lang="en-US" sz="5399" b="0" kern="1200" cap="none" spc="-102" baseline="0" dirty="0" smtClean="0">
          <a:ln w="3175">
            <a:noFill/>
          </a:ln>
          <a:solidFill>
            <a:schemeClr val="tx2"/>
          </a:soli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solidFill>
            <a:schemeClr val="tx2"/>
          </a:soli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solidFill>
            <a:schemeClr val="tx2"/>
          </a:soli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solidFill>
            <a:schemeClr val="tx2"/>
          </a:soli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chemeClr val="tx2"/>
          </a:soli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chemeClr val="tx2"/>
          </a:soli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C9B1B5-B09F-4B98-AFC2-1B4B55BE018E}"/>
              </a:ext>
            </a:extLst>
          </p:cNvPr>
          <p:cNvPicPr>
            <a:picLocks noChangeAspect="1"/>
          </p:cNvPicPr>
          <p:nvPr userDrawn="1"/>
        </p:nvPicPr>
        <p:blipFill>
          <a:blip r:embed="rId3"/>
          <a:stretch>
            <a:fillRect/>
          </a:stretch>
        </p:blipFill>
        <p:spPr>
          <a:xfrm rot="5400000">
            <a:off x="9226489" y="3280852"/>
            <a:ext cx="6994525" cy="432822"/>
          </a:xfrm>
          <a:prstGeom prst="rect">
            <a:avLst/>
          </a:prstGeom>
        </p:spPr>
      </p:pic>
      <p:sp>
        <p:nvSpPr>
          <p:cNvPr id="2" name="Title Placeholder 1"/>
          <p:cNvSpPr>
            <a:spLocks noGrp="1"/>
          </p:cNvSpPr>
          <p:nvPr>
            <p:ph type="title"/>
          </p:nvPr>
        </p:nvSpPr>
        <p:spPr>
          <a:xfrm>
            <a:off x="434975" y="228574"/>
            <a:ext cx="11563350" cy="758825"/>
          </a:xfrm>
          <a:prstGeom prst="rect">
            <a:avLst/>
          </a:prstGeom>
        </p:spPr>
        <p:txBody>
          <a:bodyPr vert="horz" wrap="square" lIns="0" tIns="164592" rIns="0" bIns="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446089" y="1132205"/>
            <a:ext cx="11563350" cy="2072362"/>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rot="5400000">
            <a:off x="9951597" y="3071982"/>
            <a:ext cx="6995160" cy="849926"/>
          </a:xfrm>
          <a:prstGeom prst="rect">
            <a:avLst/>
          </a:prstGeom>
        </p:spPr>
      </p:pic>
    </p:spTree>
    <p:extLst>
      <p:ext uri="{BB962C8B-B14F-4D97-AF65-F5344CB8AC3E}">
        <p14:creationId xmlns:p14="http://schemas.microsoft.com/office/powerpoint/2010/main" val="3443376500"/>
      </p:ext>
    </p:extLst>
  </p:cSld>
  <p:clrMap bg1="lt1" tx1="dk1" bg2="lt2" tx2="dk2" accent1="accent1" accent2="accent2" accent3="accent3" accent4="accent4" accent5="accent5" accent6="accent6" hlink="hlink" folHlink="folHlink"/>
  <p:sldLayoutIdLst>
    <p:sldLayoutId id="2147483921" r:id="rId1"/>
  </p:sldLayoutIdLst>
  <p:transition>
    <p:fade/>
  </p:transition>
  <p:hf sldNum="0" hdr="0" dt="0"/>
  <p:txStyles>
    <p:titleStyle>
      <a:lvl1pPr algn="l" defTabSz="932563" rtl="0" eaLnBrk="1" latinLnBrk="0" hangingPunct="1">
        <a:lnSpc>
          <a:spcPct val="90000"/>
        </a:lnSpc>
        <a:spcBef>
          <a:spcPct val="0"/>
        </a:spcBef>
        <a:buNone/>
        <a:defRPr lang="en-US" sz="3599" b="0" kern="1200" cap="none" spc="-150" baseline="0" dirty="0" smtClean="0">
          <a:ln w="3175">
            <a:noFill/>
          </a:ln>
          <a:solidFill>
            <a:schemeClr val="tx2"/>
          </a:solidFill>
          <a:effectLst/>
          <a:latin typeface="+mj-lt"/>
          <a:ea typeface="+mn-ea"/>
          <a:cs typeface="Segoe UI" pitchFamily="34" charset="0"/>
        </a:defRPr>
      </a:lvl1pPr>
    </p:titleStyle>
    <p:bodyStyle>
      <a:lvl1pPr marL="0" marR="0" indent="0" algn="l" defTabSz="932563" rtl="0" eaLnBrk="1" fontAlgn="auto" latinLnBrk="0" hangingPunct="1">
        <a:lnSpc>
          <a:spcPct val="100000"/>
        </a:lnSpc>
        <a:spcBef>
          <a:spcPts val="0"/>
        </a:spcBef>
        <a:spcAft>
          <a:spcPts val="1399"/>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8557" marR="0" indent="0" algn="l" defTabSz="932563" rtl="0" eaLnBrk="1" fontAlgn="auto" latinLnBrk="0" hangingPunct="1">
        <a:lnSpc>
          <a:spcPct val="100000"/>
        </a:lnSpc>
        <a:spcBef>
          <a:spcPts val="0"/>
        </a:spcBef>
        <a:spcAft>
          <a:spcPts val="1399"/>
        </a:spcAft>
        <a:buClrTx/>
        <a:buSzPct val="90000"/>
        <a:buFont typeface="Wingdings" panose="05000000000000000000" pitchFamily="2" charset="2"/>
        <a:buNone/>
        <a:tabLst/>
        <a:defRPr sz="1800" kern="1200" spc="0" baseline="0">
          <a:solidFill>
            <a:srgbClr val="000000"/>
          </a:solidFill>
          <a:latin typeface="+mn-lt"/>
          <a:ea typeface="+mn-ea"/>
          <a:cs typeface="+mn-cs"/>
        </a:defRPr>
      </a:lvl2pPr>
      <a:lvl3pPr marL="457112" marR="0" indent="0" algn="l" defTabSz="932563" rtl="0" eaLnBrk="1" fontAlgn="auto" latinLnBrk="0" hangingPunct="1">
        <a:lnSpc>
          <a:spcPct val="100000"/>
        </a:lnSpc>
        <a:spcBef>
          <a:spcPts val="0"/>
        </a:spcBef>
        <a:spcAft>
          <a:spcPts val="1399"/>
        </a:spcAft>
        <a:buClrTx/>
        <a:buSzPct val="90000"/>
        <a:buFont typeface="Wingdings" panose="05000000000000000000" pitchFamily="2" charset="2"/>
        <a:buNone/>
        <a:tabLst/>
        <a:defRPr sz="1399" kern="1200" spc="0" baseline="0">
          <a:solidFill>
            <a:srgbClr val="000000"/>
          </a:solidFill>
          <a:latin typeface="+mn-lt"/>
          <a:ea typeface="+mn-ea"/>
          <a:cs typeface="+mn-cs"/>
        </a:defRPr>
      </a:lvl3pPr>
      <a:lvl4pPr marL="685669" marR="0" indent="0" algn="l" defTabSz="932563" rtl="0" eaLnBrk="1" fontAlgn="auto" latinLnBrk="0" hangingPunct="1">
        <a:lnSpc>
          <a:spcPct val="100000"/>
        </a:lnSpc>
        <a:spcBef>
          <a:spcPts val="0"/>
        </a:spcBef>
        <a:spcAft>
          <a:spcPts val="1399"/>
        </a:spcAft>
        <a:buClrTx/>
        <a:buSzPct val="90000"/>
        <a:buFont typeface="Wingdings" panose="05000000000000000000" pitchFamily="2" charset="2"/>
        <a:buNone/>
        <a:tabLst/>
        <a:defRPr sz="1399" kern="1200" spc="0" baseline="0">
          <a:solidFill>
            <a:srgbClr val="000000"/>
          </a:solidFill>
          <a:latin typeface="+mn-lt"/>
          <a:ea typeface="+mn-ea"/>
          <a:cs typeface="+mn-cs"/>
        </a:defRPr>
      </a:lvl4pPr>
      <a:lvl5pPr marL="914224" marR="0" indent="0" algn="l" defTabSz="932563" rtl="0" eaLnBrk="1" fontAlgn="auto" latinLnBrk="0" hangingPunct="1">
        <a:lnSpc>
          <a:spcPct val="100000"/>
        </a:lnSpc>
        <a:spcBef>
          <a:spcPts val="0"/>
        </a:spcBef>
        <a:spcAft>
          <a:spcPts val="1399"/>
        </a:spcAft>
        <a:buClrTx/>
        <a:buSzPct val="90000"/>
        <a:buFont typeface="Wingdings" panose="05000000000000000000" pitchFamily="2" charset="2"/>
        <a:buNone/>
        <a:tabLst/>
        <a:defRPr sz="1399" kern="1200" spc="0" baseline="0">
          <a:solidFill>
            <a:srgbClr val="000000"/>
          </a:soli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2.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3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8.xml"/><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24.svg"/><Relationship Id="rId9" Type="http://schemas.openxmlformats.org/officeDocument/2006/relationships/image" Target="../media/image29.svg"/></Relationships>
</file>

<file path=ppt/slides/_rels/slide21.xml.rels><?xml version="1.0" encoding="UTF-8" standalone="yes"?>
<Relationships xmlns="http://schemas.openxmlformats.org/package/2006/relationships"><Relationship Id="rId3" Type="http://schemas.openxmlformats.org/officeDocument/2006/relationships/hyperlink" Target="https://twitter.com/jeffhollan" TargetMode="External"/><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6.xml"/><Relationship Id="rId1" Type="http://schemas.openxmlformats.org/officeDocument/2006/relationships/slideLayout" Target="../slideLayouts/slideLayout3.xml"/><Relationship Id="rId5" Type="http://schemas.openxmlformats.org/officeDocument/2006/relationships/hyperlink" Target="https://aka.ms/aaug" TargetMode="External"/><Relationship Id="rId4" Type="http://schemas.openxmlformats.org/officeDocument/2006/relationships/image" Target="../media/image30.png"/></Relationships>
</file>

<file path=ppt/slides/_rels/slide23.xml.rels><?xml version="1.0" encoding="UTF-8" standalone="yes"?>
<Relationships xmlns="http://schemas.openxmlformats.org/package/2006/relationships"><Relationship Id="rId3" Type="http://schemas.openxmlformats.org/officeDocument/2006/relationships/hyperlink" Target="https://www.meetup.com/Auckland-Azure-Lunchtime-Meetup/events/266376036/" TargetMode="External"/><Relationship Id="rId2" Type="http://schemas.openxmlformats.org/officeDocument/2006/relationships/hyperlink" Target="https://www.meetup.com/Hamilton-Microsoft-Azure-Meetup-Group" TargetMode="Externa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41.png"/><Relationship Id="rId3" Type="http://schemas.openxmlformats.org/officeDocument/2006/relationships/image" Target="../media/image31.png"/><Relationship Id="rId7" Type="http://schemas.openxmlformats.org/officeDocument/2006/relationships/image" Target="../media/image35.png"/><Relationship Id="rId12" Type="http://schemas.openxmlformats.org/officeDocument/2006/relationships/image" Target="../media/image40.png"/><Relationship Id="rId2" Type="http://schemas.openxmlformats.org/officeDocument/2006/relationships/notesSlide" Target="../notesSlides/notesSlide18.xml"/><Relationship Id="rId16" Type="http://schemas.openxmlformats.org/officeDocument/2006/relationships/image" Target="../media/image44.jpeg"/><Relationship Id="rId1" Type="http://schemas.openxmlformats.org/officeDocument/2006/relationships/slideLayout" Target="../slideLayouts/slideLayout8.xml"/><Relationship Id="rId6" Type="http://schemas.openxmlformats.org/officeDocument/2006/relationships/image" Target="../media/image34.png"/><Relationship Id="rId11" Type="http://schemas.openxmlformats.org/officeDocument/2006/relationships/image" Target="../media/image39.png"/><Relationship Id="rId5" Type="http://schemas.openxmlformats.org/officeDocument/2006/relationships/image" Target="../media/image33.png"/><Relationship Id="rId15" Type="http://schemas.openxmlformats.org/officeDocument/2006/relationships/image" Target="../media/image43.png"/><Relationship Id="rId10" Type="http://schemas.openxmlformats.org/officeDocument/2006/relationships/image" Target="../media/image38.png"/><Relationship Id="rId4" Type="http://schemas.openxmlformats.org/officeDocument/2006/relationships/image" Target="../media/image32.png"/><Relationship Id="rId9" Type="http://schemas.openxmlformats.org/officeDocument/2006/relationships/image" Target="../media/image37.png"/><Relationship Id="rId14" Type="http://schemas.openxmlformats.org/officeDocument/2006/relationships/image" Target="../media/image42.jpe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hyperlink" Target="https://aka.ms/enableMFA" TargetMode="External"/><Relationship Id="rId2" Type="http://schemas.openxmlformats.org/officeDocument/2006/relationships/notesSlide" Target="../notesSlides/notesSlide4.xml"/><Relationship Id="rId1" Type="http://schemas.openxmlformats.org/officeDocument/2006/relationships/slideLayout" Target="../slideLayouts/slideLayout8.xml"/><Relationship Id="rId6" Type="http://schemas.openxmlformats.org/officeDocument/2006/relationships/hyperlink" Target="https://docs.microsoft.com/en-us/azure/active-directory/governance/entitlement-management-overview" TargetMode="External"/><Relationship Id="rId5" Type="http://schemas.openxmlformats.org/officeDocument/2006/relationships/hyperlink" Target="https://techcommunity.microsoft.com/t5/Azure-Active-Directory-Identity/16-new-built-in-roles-including-Global-reader-now-available-in/ba-p/900749" TargetMode="External"/><Relationship Id="rId4" Type="http://schemas.openxmlformats.org/officeDocument/2006/relationships/hyperlink" Target="https://docs.microsoft.com/en-us/azure/active-directory/conditional-access/concept-conditional-access-report-only"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icture containing drawing, table&#10;&#10;Description automatically generated">
            <a:extLst>
              <a:ext uri="{FF2B5EF4-FFF2-40B4-BE49-F238E27FC236}">
                <a16:creationId xmlns:a16="http://schemas.microsoft.com/office/drawing/2014/main" id="{AA247CC3-626D-48C5-AA56-BC58D8C958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12436476" cy="7005882"/>
          </a:xfrm>
          <a:prstGeom prst="rect">
            <a:avLst/>
          </a:prstGeom>
        </p:spPr>
      </p:pic>
      <p:sp>
        <p:nvSpPr>
          <p:cNvPr id="7" name="Text Placeholder 6">
            <a:extLst>
              <a:ext uri="{FF2B5EF4-FFF2-40B4-BE49-F238E27FC236}">
                <a16:creationId xmlns:a16="http://schemas.microsoft.com/office/drawing/2014/main" id="{B1069BD4-79AF-4731-BB22-1B77F1ECF016}"/>
              </a:ext>
            </a:extLst>
          </p:cNvPr>
          <p:cNvSpPr>
            <a:spLocks noGrp="1"/>
          </p:cNvSpPr>
          <p:nvPr>
            <p:ph type="body" sz="quarter" idx="12"/>
          </p:nvPr>
        </p:nvSpPr>
        <p:spPr>
          <a:xfrm>
            <a:off x="847119" y="4990848"/>
            <a:ext cx="4021273" cy="572954"/>
          </a:xfrm>
        </p:spPr>
        <p:txBody>
          <a:bodyPr vert="horz" wrap="square" lIns="0" tIns="0" rIns="0" bIns="0" rtlCol="0" anchor="t">
            <a:noAutofit/>
          </a:bodyPr>
          <a:lstStyle/>
          <a:p>
            <a:r>
              <a:rPr lang="en-US" sz="2400" dirty="0">
                <a:solidFill>
                  <a:schemeClr val="bg1"/>
                </a:solidFill>
              </a:rPr>
              <a:t>20th November 2019</a:t>
            </a:r>
          </a:p>
          <a:p>
            <a:endParaRPr lang="en-US" sz="2400" dirty="0">
              <a:solidFill>
                <a:schemeClr val="bg1"/>
              </a:solidFill>
            </a:endParaRPr>
          </a:p>
          <a:p>
            <a:endParaRPr lang="en-US" sz="2400" dirty="0">
              <a:solidFill>
                <a:schemeClr val="bg1"/>
              </a:solidFill>
            </a:endParaRPr>
          </a:p>
        </p:txBody>
      </p:sp>
    </p:spTree>
    <p:extLst>
      <p:ext uri="{BB962C8B-B14F-4D97-AF65-F5344CB8AC3E}">
        <p14:creationId xmlns:p14="http://schemas.microsoft.com/office/powerpoint/2010/main" val="1721688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376A4D-21B7-4546-BF4B-652AED93115E}"/>
              </a:ext>
            </a:extLst>
          </p:cNvPr>
          <p:cNvSpPr>
            <a:spLocks noGrp="1"/>
          </p:cNvSpPr>
          <p:nvPr>
            <p:ph type="title"/>
          </p:nvPr>
        </p:nvSpPr>
        <p:spPr/>
        <p:txBody>
          <a:bodyPr/>
          <a:lstStyle/>
          <a:p>
            <a:r>
              <a:rPr lang="en-NZ" b="1">
                <a:cs typeface="Segoe UI"/>
              </a:rPr>
              <a:t>Alessandro – Microsoft Power Virtual Agents</a:t>
            </a:r>
            <a:endParaRPr lang="en-US"/>
          </a:p>
        </p:txBody>
      </p:sp>
      <p:pic>
        <p:nvPicPr>
          <p:cNvPr id="3" name="Picture 3" descr="A screenshot of a cell phone&#10;&#10;Description generated with very high confidence">
            <a:extLst>
              <a:ext uri="{FF2B5EF4-FFF2-40B4-BE49-F238E27FC236}">
                <a16:creationId xmlns:a16="http://schemas.microsoft.com/office/drawing/2014/main" id="{D3C33F6D-97F5-466F-8E36-5CA718847A8E}"/>
              </a:ext>
            </a:extLst>
          </p:cNvPr>
          <p:cNvPicPr>
            <a:picLocks noChangeAspect="1"/>
          </p:cNvPicPr>
          <p:nvPr/>
        </p:nvPicPr>
        <p:blipFill>
          <a:blip r:embed="rId3"/>
          <a:stretch>
            <a:fillRect/>
          </a:stretch>
        </p:blipFill>
        <p:spPr>
          <a:xfrm>
            <a:off x="1499464" y="1494559"/>
            <a:ext cx="8488224" cy="4747839"/>
          </a:xfrm>
          <a:prstGeom prst="rect">
            <a:avLst/>
          </a:prstGeom>
        </p:spPr>
      </p:pic>
    </p:spTree>
    <p:extLst>
      <p:ext uri="{BB962C8B-B14F-4D97-AF65-F5344CB8AC3E}">
        <p14:creationId xmlns:p14="http://schemas.microsoft.com/office/powerpoint/2010/main" val="1955832885"/>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85D19A-572E-4697-B5CE-AAF89FF2B92B}"/>
              </a:ext>
            </a:extLst>
          </p:cNvPr>
          <p:cNvSpPr>
            <a:spLocks noGrp="1"/>
          </p:cNvSpPr>
          <p:nvPr>
            <p:ph type="title"/>
          </p:nvPr>
        </p:nvSpPr>
        <p:spPr/>
        <p:txBody>
          <a:bodyPr/>
          <a:lstStyle/>
          <a:p>
            <a:r>
              <a:rPr lang="en-US"/>
              <a:t>Highlights</a:t>
            </a:r>
          </a:p>
        </p:txBody>
      </p:sp>
      <p:sp>
        <p:nvSpPr>
          <p:cNvPr id="3" name="Content Placeholder 2">
            <a:extLst>
              <a:ext uri="{FF2B5EF4-FFF2-40B4-BE49-F238E27FC236}">
                <a16:creationId xmlns:a16="http://schemas.microsoft.com/office/drawing/2014/main" id="{79D06F30-324F-4B6B-B49A-FA2F48900A28}"/>
              </a:ext>
            </a:extLst>
          </p:cNvPr>
          <p:cNvSpPr>
            <a:spLocks noGrp="1"/>
          </p:cNvSpPr>
          <p:nvPr>
            <p:ph idx="1"/>
          </p:nvPr>
        </p:nvSpPr>
        <p:spPr>
          <a:xfrm>
            <a:off x="446088" y="1132205"/>
            <a:ext cx="11563350" cy="3329116"/>
          </a:xfrm>
        </p:spPr>
        <p:txBody>
          <a:bodyPr/>
          <a:lstStyle/>
          <a:p>
            <a:r>
              <a:rPr lang="en-US"/>
              <a:t>Get started in seconds</a:t>
            </a:r>
          </a:p>
          <a:p>
            <a:r>
              <a:rPr lang="en-US"/>
              <a:t>Empower your subject matter experts</a:t>
            </a:r>
          </a:p>
          <a:p>
            <a:r>
              <a:rPr lang="en-US"/>
              <a:t>Enable rich, natural conversations</a:t>
            </a:r>
          </a:p>
          <a:p>
            <a:r>
              <a:rPr lang="en-US"/>
              <a:t>Enable bots to take action</a:t>
            </a:r>
          </a:p>
          <a:p>
            <a:pPr lvl="1"/>
            <a:r>
              <a:rPr lang="en-US"/>
              <a:t>Microsoft Flow integration</a:t>
            </a:r>
          </a:p>
          <a:p>
            <a:r>
              <a:rPr lang="en-US"/>
              <a:t>Monitor and improve bot performance</a:t>
            </a:r>
          </a:p>
        </p:txBody>
      </p:sp>
    </p:spTree>
    <p:extLst>
      <p:ext uri="{BB962C8B-B14F-4D97-AF65-F5344CB8AC3E}">
        <p14:creationId xmlns:p14="http://schemas.microsoft.com/office/powerpoint/2010/main" val="37420908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A57005-2BBE-400D-8D3A-BC4ABF829659}"/>
              </a:ext>
            </a:extLst>
          </p:cNvPr>
          <p:cNvSpPr>
            <a:spLocks noGrp="1"/>
          </p:cNvSpPr>
          <p:nvPr>
            <p:ph type="title"/>
          </p:nvPr>
        </p:nvSpPr>
        <p:spPr/>
        <p:txBody>
          <a:bodyPr/>
          <a:lstStyle/>
          <a:p>
            <a:r>
              <a:rPr lang="en-US"/>
              <a:t>Demo</a:t>
            </a:r>
          </a:p>
        </p:txBody>
      </p:sp>
      <p:sp>
        <p:nvSpPr>
          <p:cNvPr id="3" name="Content Placeholder 2">
            <a:extLst>
              <a:ext uri="{FF2B5EF4-FFF2-40B4-BE49-F238E27FC236}">
                <a16:creationId xmlns:a16="http://schemas.microsoft.com/office/drawing/2014/main" id="{AB7483A3-A42D-4F04-8164-189255FD72CF}"/>
              </a:ext>
            </a:extLst>
          </p:cNvPr>
          <p:cNvSpPr>
            <a:spLocks noGrp="1"/>
          </p:cNvSpPr>
          <p:nvPr>
            <p:ph idx="1"/>
          </p:nvPr>
        </p:nvSpPr>
        <p:spPr>
          <a:xfrm>
            <a:off x="455850" y="1154744"/>
            <a:ext cx="11793546" cy="439465"/>
          </a:xfrm>
        </p:spPr>
        <p:txBody>
          <a:bodyPr/>
          <a:lstStyle/>
          <a:p>
            <a:r>
              <a:rPr lang="en-US"/>
              <a:t>Brazil Bot</a:t>
            </a:r>
          </a:p>
        </p:txBody>
      </p:sp>
    </p:spTree>
    <p:extLst>
      <p:ext uri="{BB962C8B-B14F-4D97-AF65-F5344CB8AC3E}">
        <p14:creationId xmlns:p14="http://schemas.microsoft.com/office/powerpoint/2010/main" val="10378810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376A4D-21B7-4546-BF4B-652AED93115E}"/>
              </a:ext>
            </a:extLst>
          </p:cNvPr>
          <p:cNvSpPr>
            <a:spLocks noGrp="1"/>
          </p:cNvSpPr>
          <p:nvPr>
            <p:ph type="title"/>
          </p:nvPr>
        </p:nvSpPr>
        <p:spPr/>
        <p:txBody>
          <a:bodyPr/>
          <a:lstStyle/>
          <a:p>
            <a:r>
              <a:rPr lang="en-US" b="1">
                <a:ea typeface="+mj-lt"/>
                <a:cs typeface="+mj-lt"/>
              </a:rPr>
              <a:t>Aben: Top Ten Security Practices on Azure</a:t>
            </a:r>
            <a:endParaRPr lang="en-NZ" b="1">
              <a:ea typeface="+mj-lt"/>
              <a:cs typeface="+mj-lt"/>
            </a:endParaRPr>
          </a:p>
        </p:txBody>
      </p:sp>
      <p:sp>
        <p:nvSpPr>
          <p:cNvPr id="5" name="TextBox 4">
            <a:extLst>
              <a:ext uri="{FF2B5EF4-FFF2-40B4-BE49-F238E27FC236}">
                <a16:creationId xmlns:a16="http://schemas.microsoft.com/office/drawing/2014/main" id="{DDA3EDA2-EFB4-40BC-88BD-8871CFB7E216}"/>
              </a:ext>
            </a:extLst>
          </p:cNvPr>
          <p:cNvSpPr txBox="1"/>
          <p:nvPr/>
        </p:nvSpPr>
        <p:spPr>
          <a:xfrm>
            <a:off x="606582" y="1267485"/>
            <a:ext cx="5449908" cy="627864"/>
          </a:xfrm>
          <a:prstGeom prst="rect">
            <a:avLst/>
          </a:prstGeom>
          <a:noFill/>
        </p:spPr>
        <p:txBody>
          <a:bodyPr wrap="square" lIns="182880" tIns="146304" rIns="182880" bIns="146304" rtlCol="0" anchor="t">
            <a:spAutoFit/>
          </a:bodyPr>
          <a:lstStyle/>
          <a:p>
            <a:pPr marL="342900" indent="-342900">
              <a:lnSpc>
                <a:spcPct val="90000"/>
              </a:lnSpc>
              <a:spcAft>
                <a:spcPts val="600"/>
              </a:spcAft>
              <a:buFont typeface="Arial" panose="020B0604020202020204" pitchFamily="34" charset="0"/>
              <a:buChar char="•"/>
            </a:pPr>
            <a:r>
              <a:rPr lang="en-US" sz="2400">
                <a:gradFill>
                  <a:gsLst>
                    <a:gs pos="2917">
                      <a:schemeClr val="tx1"/>
                    </a:gs>
                    <a:gs pos="30000">
                      <a:schemeClr val="tx1"/>
                    </a:gs>
                  </a:gsLst>
                  <a:lin ang="5400000" scaled="0"/>
                </a:gradFill>
              </a:rPr>
              <a:t>LORUM IPSUM!!</a:t>
            </a:r>
            <a:endParaRPr lang="en-US"/>
          </a:p>
        </p:txBody>
      </p:sp>
    </p:spTree>
    <p:extLst>
      <p:ext uri="{BB962C8B-B14F-4D97-AF65-F5344CB8AC3E}">
        <p14:creationId xmlns:p14="http://schemas.microsoft.com/office/powerpoint/2010/main" val="3145889803"/>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p:txBody>
          <a:bodyPr/>
          <a:lstStyle/>
          <a:p>
            <a:r>
              <a:rPr lang="pt-BR" sz="2448" dirty="0"/>
              <a:t>Wagner Silveira</a:t>
            </a:r>
          </a:p>
        </p:txBody>
      </p:sp>
      <p:sp>
        <p:nvSpPr>
          <p:cNvPr id="4" name="Rectangle 3">
            <a:extLst>
              <a:ext uri="{FF2B5EF4-FFF2-40B4-BE49-F238E27FC236}">
                <a16:creationId xmlns:a16="http://schemas.microsoft.com/office/drawing/2014/main" id="{FA2C2D5A-5F16-4F73-82E7-F75CC4BA6216}"/>
              </a:ext>
            </a:extLst>
          </p:cNvPr>
          <p:cNvSpPr/>
          <p:nvPr/>
        </p:nvSpPr>
        <p:spPr bwMode="auto">
          <a:xfrm>
            <a:off x="1109193" y="2784294"/>
            <a:ext cx="3351965" cy="177059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NZ" sz="2448"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 name="Title 1"/>
          <p:cNvSpPr>
            <a:spLocks noGrp="1"/>
          </p:cNvSpPr>
          <p:nvPr>
            <p:ph type="ctrTitle"/>
          </p:nvPr>
        </p:nvSpPr>
        <p:spPr>
          <a:xfrm>
            <a:off x="217137" y="2416159"/>
            <a:ext cx="6622835" cy="2506864"/>
          </a:xfrm>
          <a:noFill/>
        </p:spPr>
        <p:txBody>
          <a:bodyPr anchor="ctr"/>
          <a:lstStyle/>
          <a:p>
            <a:pPr>
              <a:lnSpc>
                <a:spcPct val="150000"/>
              </a:lnSpc>
            </a:pPr>
            <a:r>
              <a:rPr lang="pt-BR" sz="4488" b="1" dirty="0">
                <a:solidFill>
                  <a:srgbClr val="FFA60E"/>
                </a:solidFill>
                <a:effectLst>
                  <a:outerShdw blurRad="38100" dist="38100" dir="2700000" algn="tl">
                    <a:srgbClr val="000000">
                      <a:alpha val="43137"/>
                    </a:srgbClr>
                  </a:outerShdw>
                </a:effectLst>
                <a:latin typeface="+mn-lt"/>
              </a:rPr>
              <a:t>Wagner Silveira</a:t>
            </a:r>
            <a:br>
              <a:rPr lang="pt-BR" sz="4488" b="1" dirty="0">
                <a:solidFill>
                  <a:srgbClr val="FFA60E"/>
                </a:solidFill>
                <a:effectLst>
                  <a:outerShdw blurRad="38100" dist="38100" dir="2700000" algn="tl">
                    <a:srgbClr val="000000">
                      <a:alpha val="43137"/>
                    </a:srgbClr>
                  </a:outerShdw>
                </a:effectLst>
                <a:latin typeface="+mn-lt"/>
              </a:rPr>
            </a:br>
            <a:r>
              <a:rPr lang="pt-BR" sz="4488" b="1" dirty="0">
                <a:solidFill>
                  <a:srgbClr val="FFA60E"/>
                </a:solidFill>
                <a:effectLst>
                  <a:outerShdw blurRad="38100" dist="38100" dir="2700000" algn="tl">
                    <a:srgbClr val="000000">
                      <a:alpha val="43137"/>
                    </a:srgbClr>
                  </a:outerShdw>
                </a:effectLst>
                <a:latin typeface="+mn-lt"/>
              </a:rPr>
              <a:t>API Management</a:t>
            </a:r>
            <a:br>
              <a:rPr lang="pt-BR" sz="4488" b="1" dirty="0">
                <a:solidFill>
                  <a:srgbClr val="FFA60E"/>
                </a:solidFill>
                <a:effectLst>
                  <a:outerShdw blurRad="38100" dist="38100" dir="2700000" algn="tl">
                    <a:srgbClr val="000000">
                      <a:alpha val="43137"/>
                    </a:srgbClr>
                  </a:outerShdw>
                </a:effectLst>
                <a:latin typeface="+mn-lt"/>
              </a:rPr>
            </a:br>
            <a:r>
              <a:rPr lang="pt-BR" sz="4488" b="1" dirty="0">
                <a:solidFill>
                  <a:srgbClr val="FFA60E"/>
                </a:solidFill>
                <a:effectLst>
                  <a:outerShdw blurRad="38100" dist="38100" dir="2700000" algn="tl">
                    <a:srgbClr val="000000">
                      <a:alpha val="43137"/>
                    </a:srgbClr>
                  </a:outerShdw>
                </a:effectLst>
                <a:latin typeface="+mn-lt"/>
              </a:rPr>
              <a:t>Arc Enabled</a:t>
            </a:r>
            <a:endParaRPr lang="en-NZ" sz="3264" dirty="0">
              <a:solidFill>
                <a:srgbClr val="FFA60E"/>
              </a:solidFill>
            </a:endParaRPr>
          </a:p>
        </p:txBody>
      </p:sp>
    </p:spTree>
    <p:extLst>
      <p:ext uri="{BB962C8B-B14F-4D97-AF65-F5344CB8AC3E}">
        <p14:creationId xmlns:p14="http://schemas.microsoft.com/office/powerpoint/2010/main" val="60826684"/>
      </p:ext>
    </p:extLst>
  </p:cSld>
  <p:clrMapOvr>
    <a:masterClrMapping/>
  </p:clrMapOvr>
  <p:transition spd="med">
    <p:fade/>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070C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effectLst>
            <a:outerShdw blurRad="50800" dist="38100" dir="2700000" algn="tl" rotWithShape="0">
              <a:schemeClr val="tx1">
                <a:alpha val="40000"/>
              </a:schemeClr>
            </a:outerShdw>
          </a:effectLst>
        </p:spPr>
        <p:txBody>
          <a:bodyPr/>
          <a:lstStyle/>
          <a:p>
            <a:r>
              <a:rPr lang="en-NZ" dirty="0">
                <a:solidFill>
                  <a:schemeClr val="bg1"/>
                </a:solidFill>
              </a:rPr>
              <a:t>API management Arc Enabled</a:t>
            </a:r>
          </a:p>
        </p:txBody>
      </p:sp>
      <p:sp>
        <p:nvSpPr>
          <p:cNvPr id="3" name="Slide Number Placeholder 2"/>
          <p:cNvSpPr>
            <a:spLocks noGrp="1"/>
          </p:cNvSpPr>
          <p:nvPr>
            <p:ph type="sldNum" sz="quarter" idx="11"/>
          </p:nvPr>
        </p:nvSpPr>
        <p:spPr/>
        <p:txBody>
          <a:bodyPr/>
          <a:lstStyle/>
          <a:p>
            <a:pPr defTabSz="932563">
              <a:defRPr/>
            </a:pPr>
            <a:fld id="{27258FFF-F925-446B-8502-81C933981705}" type="slidenum">
              <a:rPr lang="en-US">
                <a:solidFill>
                  <a:srgbClr val="505050"/>
                </a:solidFill>
                <a:latin typeface="Segoe UI"/>
              </a:rPr>
              <a:pPr defTabSz="932563">
                <a:defRPr/>
              </a:pPr>
              <a:t>15</a:t>
            </a:fld>
            <a:endParaRPr lang="en-US" dirty="0">
              <a:solidFill>
                <a:srgbClr val="505050"/>
              </a:solidFill>
              <a:latin typeface="Segoe UI"/>
            </a:endParaRPr>
          </a:p>
        </p:txBody>
      </p:sp>
      <p:sp>
        <p:nvSpPr>
          <p:cNvPr id="4" name="Text Placeholder 3"/>
          <p:cNvSpPr>
            <a:spLocks noGrp="1"/>
          </p:cNvSpPr>
          <p:nvPr>
            <p:ph type="body" sz="quarter" idx="13"/>
          </p:nvPr>
        </p:nvSpPr>
        <p:spPr>
          <a:xfrm>
            <a:off x="604300" y="1545464"/>
            <a:ext cx="11224604" cy="2312805"/>
          </a:xfrm>
        </p:spPr>
        <p:txBody>
          <a:bodyPr/>
          <a:lstStyle/>
          <a:p>
            <a:r>
              <a:rPr lang="en-NZ" sz="2856" b="1" dirty="0">
                <a:solidFill>
                  <a:schemeClr val="bg1"/>
                </a:solidFill>
              </a:rPr>
              <a:t>What it is?</a:t>
            </a:r>
          </a:p>
          <a:p>
            <a:pPr lvl="1"/>
            <a:r>
              <a:rPr lang="en-NZ" sz="2656" b="1" dirty="0">
                <a:solidFill>
                  <a:schemeClr val="bg1"/>
                </a:solidFill>
              </a:rPr>
              <a:t>Self Hosted API Gateway</a:t>
            </a:r>
          </a:p>
          <a:p>
            <a:pPr lvl="1"/>
            <a:r>
              <a:rPr lang="en-NZ" sz="2656" b="1" dirty="0">
                <a:solidFill>
                  <a:schemeClr val="bg1"/>
                </a:solidFill>
              </a:rPr>
              <a:t>Container Based</a:t>
            </a:r>
          </a:p>
          <a:p>
            <a:pPr lvl="1"/>
            <a:r>
              <a:rPr lang="en-NZ" sz="2656" b="1" dirty="0">
                <a:solidFill>
                  <a:schemeClr val="bg1"/>
                </a:solidFill>
              </a:rPr>
              <a:t>Supports Docker and Kubernetes Deployments</a:t>
            </a:r>
          </a:p>
          <a:p>
            <a:pPr lvl="1"/>
            <a:r>
              <a:rPr lang="en-NZ" sz="2656" b="1" dirty="0">
                <a:solidFill>
                  <a:schemeClr val="bg1"/>
                </a:solidFill>
              </a:rPr>
              <a:t>Control Plane in Azure (Arc)</a:t>
            </a:r>
          </a:p>
        </p:txBody>
      </p:sp>
    </p:spTree>
    <p:extLst>
      <p:ext uri="{BB962C8B-B14F-4D97-AF65-F5344CB8AC3E}">
        <p14:creationId xmlns:p14="http://schemas.microsoft.com/office/powerpoint/2010/main" val="3068948202"/>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070C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effectLst>
            <a:outerShdw blurRad="50800" dist="38100" dir="2700000" algn="tl" rotWithShape="0">
              <a:schemeClr val="tx1">
                <a:alpha val="40000"/>
              </a:schemeClr>
            </a:outerShdw>
          </a:effectLst>
        </p:spPr>
        <p:txBody>
          <a:bodyPr/>
          <a:lstStyle/>
          <a:p>
            <a:r>
              <a:rPr lang="en-NZ" dirty="0">
                <a:solidFill>
                  <a:schemeClr val="bg1"/>
                </a:solidFill>
              </a:rPr>
              <a:t>API Management Arc Enabled</a:t>
            </a:r>
          </a:p>
        </p:txBody>
      </p:sp>
      <p:sp>
        <p:nvSpPr>
          <p:cNvPr id="3" name="Slide Number Placeholder 2"/>
          <p:cNvSpPr>
            <a:spLocks noGrp="1"/>
          </p:cNvSpPr>
          <p:nvPr>
            <p:ph type="sldNum" sz="quarter" idx="11"/>
          </p:nvPr>
        </p:nvSpPr>
        <p:spPr/>
        <p:txBody>
          <a:bodyPr/>
          <a:lstStyle/>
          <a:p>
            <a:pPr defTabSz="932563">
              <a:defRPr/>
            </a:pPr>
            <a:fld id="{27258FFF-F925-446B-8502-81C933981705}" type="slidenum">
              <a:rPr lang="en-US">
                <a:solidFill>
                  <a:srgbClr val="505050"/>
                </a:solidFill>
                <a:latin typeface="Segoe UI"/>
              </a:rPr>
              <a:pPr defTabSz="932563">
                <a:defRPr/>
              </a:pPr>
              <a:t>16</a:t>
            </a:fld>
            <a:endParaRPr lang="en-US" dirty="0">
              <a:solidFill>
                <a:srgbClr val="505050"/>
              </a:solidFill>
              <a:latin typeface="Segoe UI"/>
            </a:endParaRPr>
          </a:p>
        </p:txBody>
      </p:sp>
      <p:sp>
        <p:nvSpPr>
          <p:cNvPr id="4" name="Text Placeholder 3"/>
          <p:cNvSpPr>
            <a:spLocks noGrp="1"/>
          </p:cNvSpPr>
          <p:nvPr>
            <p:ph type="body" sz="quarter" idx="13"/>
          </p:nvPr>
        </p:nvSpPr>
        <p:spPr>
          <a:xfrm>
            <a:off x="604300" y="1545464"/>
            <a:ext cx="11224604" cy="2312805"/>
          </a:xfrm>
        </p:spPr>
        <p:txBody>
          <a:bodyPr/>
          <a:lstStyle/>
          <a:p>
            <a:r>
              <a:rPr lang="en-NZ" sz="2856" b="1" dirty="0">
                <a:solidFill>
                  <a:schemeClr val="bg1"/>
                </a:solidFill>
              </a:rPr>
              <a:t>Features</a:t>
            </a:r>
          </a:p>
          <a:p>
            <a:pPr lvl="1"/>
            <a:r>
              <a:rPr lang="en-NZ" sz="2656" b="1" dirty="0">
                <a:solidFill>
                  <a:schemeClr val="bg1"/>
                </a:solidFill>
              </a:rPr>
              <a:t>Pick and choose the APIs to deploy</a:t>
            </a:r>
          </a:p>
          <a:p>
            <a:pPr lvl="1"/>
            <a:r>
              <a:rPr lang="en-NZ" sz="2656" b="1" dirty="0">
                <a:solidFill>
                  <a:schemeClr val="bg1"/>
                </a:solidFill>
              </a:rPr>
              <a:t>Custom Domains</a:t>
            </a:r>
          </a:p>
          <a:p>
            <a:pPr lvl="1"/>
            <a:r>
              <a:rPr lang="en-NZ" sz="2656" b="1" dirty="0">
                <a:solidFill>
                  <a:schemeClr val="bg1"/>
                </a:solidFill>
              </a:rPr>
              <a:t>Custom “Region”</a:t>
            </a:r>
          </a:p>
          <a:p>
            <a:pPr lvl="1"/>
            <a:r>
              <a:rPr lang="en-NZ" sz="2656" b="1" dirty="0">
                <a:solidFill>
                  <a:schemeClr val="bg1"/>
                </a:solidFill>
              </a:rPr>
              <a:t>Sync with control plane when connected</a:t>
            </a:r>
          </a:p>
          <a:p>
            <a:pPr lvl="1"/>
            <a:r>
              <a:rPr lang="en-NZ" sz="2656" b="1" dirty="0">
                <a:solidFill>
                  <a:schemeClr val="bg1"/>
                </a:solidFill>
              </a:rPr>
              <a:t>Works even without Connection to Azure</a:t>
            </a:r>
          </a:p>
        </p:txBody>
      </p:sp>
    </p:spTree>
    <p:extLst>
      <p:ext uri="{BB962C8B-B14F-4D97-AF65-F5344CB8AC3E}">
        <p14:creationId xmlns:p14="http://schemas.microsoft.com/office/powerpoint/2010/main" val="392619332"/>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A60D730-C67E-469B-9CF9-3B9758525A97}"/>
              </a:ext>
            </a:extLst>
          </p:cNvPr>
          <p:cNvSpPr>
            <a:spLocks noGrp="1"/>
          </p:cNvSpPr>
          <p:nvPr>
            <p:ph type="title"/>
          </p:nvPr>
        </p:nvSpPr>
        <p:spPr>
          <a:xfrm>
            <a:off x="435796" y="227014"/>
            <a:ext cx="10421546" cy="773112"/>
          </a:xfrm>
        </p:spPr>
        <p:txBody>
          <a:bodyPr/>
          <a:lstStyle/>
          <a:p>
            <a:pPr algn="r"/>
            <a:r>
              <a:rPr lang="en-NZ" sz="4488" b="1" dirty="0">
                <a:solidFill>
                  <a:schemeClr val="bg1"/>
                </a:solidFill>
                <a:effectLst>
                  <a:outerShdw blurRad="38100" dist="38100" dir="2700000" algn="tl">
                    <a:srgbClr val="000000">
                      <a:alpha val="43137"/>
                    </a:srgbClr>
                  </a:outerShdw>
                </a:effectLst>
                <a:latin typeface="+mn-lt"/>
              </a:rPr>
              <a:t>Hands on time!</a:t>
            </a:r>
          </a:p>
        </p:txBody>
      </p:sp>
    </p:spTree>
    <p:extLst>
      <p:ext uri="{BB962C8B-B14F-4D97-AF65-F5344CB8AC3E}">
        <p14:creationId xmlns:p14="http://schemas.microsoft.com/office/powerpoint/2010/main" val="284441217"/>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376A4D-21B7-4546-BF4B-652AED93115E}"/>
              </a:ext>
            </a:extLst>
          </p:cNvPr>
          <p:cNvSpPr>
            <a:spLocks noGrp="1"/>
          </p:cNvSpPr>
          <p:nvPr>
            <p:ph type="title"/>
          </p:nvPr>
        </p:nvSpPr>
        <p:spPr/>
        <p:txBody>
          <a:bodyPr/>
          <a:lstStyle/>
          <a:p>
            <a:r>
              <a:rPr lang="en-US" b="1">
                <a:ea typeface="+mj-lt"/>
                <a:cs typeface="+mj-lt"/>
              </a:rPr>
              <a:t>Sudhir: Mapping Dataflow in ADF</a:t>
            </a:r>
          </a:p>
        </p:txBody>
      </p:sp>
      <p:sp>
        <p:nvSpPr>
          <p:cNvPr id="5" name="TextBox 4">
            <a:extLst>
              <a:ext uri="{FF2B5EF4-FFF2-40B4-BE49-F238E27FC236}">
                <a16:creationId xmlns:a16="http://schemas.microsoft.com/office/drawing/2014/main" id="{DDA3EDA2-EFB4-40BC-88BD-8871CFB7E216}"/>
              </a:ext>
            </a:extLst>
          </p:cNvPr>
          <p:cNvSpPr txBox="1"/>
          <p:nvPr/>
        </p:nvSpPr>
        <p:spPr>
          <a:xfrm>
            <a:off x="606582" y="1267485"/>
            <a:ext cx="5449908" cy="627864"/>
          </a:xfrm>
          <a:prstGeom prst="rect">
            <a:avLst/>
          </a:prstGeom>
          <a:noFill/>
        </p:spPr>
        <p:txBody>
          <a:bodyPr wrap="square" lIns="182880" tIns="146304" rIns="182880" bIns="146304" rtlCol="0" anchor="t">
            <a:spAutoFit/>
          </a:bodyPr>
          <a:lstStyle/>
          <a:p>
            <a:pPr marL="342900" indent="-342900">
              <a:lnSpc>
                <a:spcPct val="90000"/>
              </a:lnSpc>
              <a:spcAft>
                <a:spcPts val="600"/>
              </a:spcAft>
              <a:buFont typeface="Arial" panose="020B0604020202020204" pitchFamily="34" charset="0"/>
              <a:buChar char="•"/>
            </a:pPr>
            <a:r>
              <a:rPr lang="en-US" sz="2400">
                <a:gradFill>
                  <a:gsLst>
                    <a:gs pos="2917">
                      <a:schemeClr val="tx1"/>
                    </a:gs>
                    <a:gs pos="30000">
                      <a:schemeClr val="tx1"/>
                    </a:gs>
                  </a:gsLst>
                  <a:lin ang="5400000" scaled="0"/>
                </a:gradFill>
              </a:rPr>
              <a:t>LORUM IPSUM!!</a:t>
            </a:r>
            <a:endParaRPr lang="en-US"/>
          </a:p>
        </p:txBody>
      </p:sp>
    </p:spTree>
    <p:extLst>
      <p:ext uri="{BB962C8B-B14F-4D97-AF65-F5344CB8AC3E}">
        <p14:creationId xmlns:p14="http://schemas.microsoft.com/office/powerpoint/2010/main" val="2575823614"/>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376A4D-21B7-4546-BF4B-652AED93115E}"/>
              </a:ext>
            </a:extLst>
          </p:cNvPr>
          <p:cNvSpPr>
            <a:spLocks noGrp="1"/>
          </p:cNvSpPr>
          <p:nvPr>
            <p:ph type="title"/>
          </p:nvPr>
        </p:nvSpPr>
        <p:spPr/>
        <p:txBody>
          <a:bodyPr/>
          <a:lstStyle/>
          <a:p>
            <a:r>
              <a:rPr lang="en-US" b="1" err="1">
                <a:ea typeface="+mj-lt"/>
                <a:cs typeface="+mj-lt"/>
              </a:rPr>
              <a:t>Jaliya</a:t>
            </a:r>
            <a:r>
              <a:rPr lang="en-US" b="1">
                <a:ea typeface="+mj-lt"/>
                <a:cs typeface="+mj-lt"/>
              </a:rPr>
              <a:t>: Visual Studio Online</a:t>
            </a:r>
          </a:p>
        </p:txBody>
      </p:sp>
      <p:sp>
        <p:nvSpPr>
          <p:cNvPr id="5" name="TextBox 4">
            <a:extLst>
              <a:ext uri="{FF2B5EF4-FFF2-40B4-BE49-F238E27FC236}">
                <a16:creationId xmlns:a16="http://schemas.microsoft.com/office/drawing/2014/main" id="{DDA3EDA2-EFB4-40BC-88BD-8871CFB7E216}"/>
              </a:ext>
            </a:extLst>
          </p:cNvPr>
          <p:cNvSpPr txBox="1"/>
          <p:nvPr/>
        </p:nvSpPr>
        <p:spPr>
          <a:xfrm>
            <a:off x="606582" y="1267485"/>
            <a:ext cx="5449908" cy="627864"/>
          </a:xfrm>
          <a:prstGeom prst="rect">
            <a:avLst/>
          </a:prstGeom>
          <a:noFill/>
        </p:spPr>
        <p:txBody>
          <a:bodyPr wrap="square" lIns="182880" tIns="146304" rIns="182880" bIns="146304" rtlCol="0" anchor="t">
            <a:spAutoFit/>
          </a:bodyPr>
          <a:lstStyle/>
          <a:p>
            <a:pPr marL="342900" indent="-342900">
              <a:lnSpc>
                <a:spcPct val="90000"/>
              </a:lnSpc>
              <a:spcAft>
                <a:spcPts val="600"/>
              </a:spcAft>
              <a:buFont typeface="Arial" panose="020B0604020202020204" pitchFamily="34" charset="0"/>
              <a:buChar char="•"/>
            </a:pPr>
            <a:r>
              <a:rPr lang="en-US" sz="2400">
                <a:gradFill>
                  <a:gsLst>
                    <a:gs pos="2917">
                      <a:schemeClr val="tx1"/>
                    </a:gs>
                    <a:gs pos="30000">
                      <a:schemeClr val="tx1"/>
                    </a:gs>
                  </a:gsLst>
                  <a:lin ang="5400000" scaled="0"/>
                </a:gradFill>
              </a:rPr>
              <a:t>LORUM IPSUM!!</a:t>
            </a:r>
            <a:endParaRPr lang="en-US"/>
          </a:p>
        </p:txBody>
      </p:sp>
    </p:spTree>
    <p:extLst>
      <p:ext uri="{BB962C8B-B14F-4D97-AF65-F5344CB8AC3E}">
        <p14:creationId xmlns:p14="http://schemas.microsoft.com/office/powerpoint/2010/main" val="1945546841"/>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376A4D-21B7-4546-BF4B-652AED93115E}"/>
              </a:ext>
            </a:extLst>
          </p:cNvPr>
          <p:cNvSpPr>
            <a:spLocks noGrp="1"/>
          </p:cNvSpPr>
          <p:nvPr>
            <p:ph type="title"/>
          </p:nvPr>
        </p:nvSpPr>
        <p:spPr/>
        <p:txBody>
          <a:bodyPr/>
          <a:lstStyle/>
          <a:p>
            <a:r>
              <a:rPr lang="en-NZ" b="1">
                <a:ea typeface="+mj-lt"/>
                <a:cs typeface="+mj-lt"/>
              </a:rPr>
              <a:t>Rory – AAD &amp; B2C</a:t>
            </a:r>
            <a:endParaRPr lang="en-NZ">
              <a:ea typeface="+mj-lt"/>
              <a:cs typeface="+mj-lt"/>
            </a:endParaRPr>
          </a:p>
          <a:p>
            <a:endParaRPr lang="en-NZ" b="1"/>
          </a:p>
        </p:txBody>
      </p:sp>
      <p:sp>
        <p:nvSpPr>
          <p:cNvPr id="5" name="TextBox 4">
            <a:extLst>
              <a:ext uri="{FF2B5EF4-FFF2-40B4-BE49-F238E27FC236}">
                <a16:creationId xmlns:a16="http://schemas.microsoft.com/office/drawing/2014/main" id="{DDA3EDA2-EFB4-40BC-88BD-8871CFB7E216}"/>
              </a:ext>
            </a:extLst>
          </p:cNvPr>
          <p:cNvSpPr txBox="1"/>
          <p:nvPr/>
        </p:nvSpPr>
        <p:spPr>
          <a:xfrm>
            <a:off x="606582" y="1267485"/>
            <a:ext cx="5449908" cy="627864"/>
          </a:xfrm>
          <a:prstGeom prst="rect">
            <a:avLst/>
          </a:prstGeom>
          <a:noFill/>
        </p:spPr>
        <p:txBody>
          <a:bodyPr wrap="square" lIns="182880" tIns="146304" rIns="182880" bIns="146304" rtlCol="0" anchor="t">
            <a:spAutoFit/>
          </a:bodyPr>
          <a:lstStyle/>
          <a:p>
            <a:pPr marL="342900" indent="-342900">
              <a:lnSpc>
                <a:spcPct val="90000"/>
              </a:lnSpc>
              <a:spcAft>
                <a:spcPts val="600"/>
              </a:spcAft>
              <a:buFont typeface="Arial" panose="020B0604020202020204" pitchFamily="34" charset="0"/>
              <a:buChar char="•"/>
            </a:pPr>
            <a:endParaRPr lang="en-US" sz="2400">
              <a:cs typeface="Segoe UI"/>
            </a:endParaRPr>
          </a:p>
        </p:txBody>
      </p:sp>
      <p:pic>
        <p:nvPicPr>
          <p:cNvPr id="22" name="Picture 22" descr="A screenshot of a cell phone&#10;&#10;Description generated with very high confidence">
            <a:extLst>
              <a:ext uri="{FF2B5EF4-FFF2-40B4-BE49-F238E27FC236}">
                <a16:creationId xmlns:a16="http://schemas.microsoft.com/office/drawing/2014/main" id="{1CBF8284-602A-46F7-977D-D7AC9C036253}"/>
              </a:ext>
            </a:extLst>
          </p:cNvPr>
          <p:cNvPicPr>
            <a:picLocks noChangeAspect="1"/>
          </p:cNvPicPr>
          <p:nvPr/>
        </p:nvPicPr>
        <p:blipFill>
          <a:blip r:embed="rId3"/>
          <a:stretch>
            <a:fillRect/>
          </a:stretch>
        </p:blipFill>
        <p:spPr>
          <a:xfrm>
            <a:off x="3259290" y="1001803"/>
            <a:ext cx="5910648" cy="5922363"/>
          </a:xfrm>
          <a:prstGeom prst="rect">
            <a:avLst/>
          </a:prstGeom>
        </p:spPr>
      </p:pic>
    </p:spTree>
    <p:extLst>
      <p:ext uri="{BB962C8B-B14F-4D97-AF65-F5344CB8AC3E}">
        <p14:creationId xmlns:p14="http://schemas.microsoft.com/office/powerpoint/2010/main" val="2794634794"/>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376A4D-21B7-4546-BF4B-652AED93115E}"/>
              </a:ext>
            </a:extLst>
          </p:cNvPr>
          <p:cNvSpPr>
            <a:spLocks noGrp="1"/>
          </p:cNvSpPr>
          <p:nvPr>
            <p:ph type="title"/>
          </p:nvPr>
        </p:nvSpPr>
        <p:spPr/>
        <p:txBody>
          <a:bodyPr/>
          <a:lstStyle/>
          <a:p>
            <a:r>
              <a:rPr lang="en-US" b="1">
                <a:ea typeface="+mj-lt"/>
                <a:cs typeface="+mj-lt"/>
              </a:rPr>
              <a:t>DSR: Azure Functions (if needed)</a:t>
            </a:r>
          </a:p>
        </p:txBody>
      </p:sp>
      <p:sp>
        <p:nvSpPr>
          <p:cNvPr id="5" name="TextBox 4">
            <a:extLst>
              <a:ext uri="{FF2B5EF4-FFF2-40B4-BE49-F238E27FC236}">
                <a16:creationId xmlns:a16="http://schemas.microsoft.com/office/drawing/2014/main" id="{DDA3EDA2-EFB4-40BC-88BD-8871CFB7E216}"/>
              </a:ext>
            </a:extLst>
          </p:cNvPr>
          <p:cNvSpPr txBox="1"/>
          <p:nvPr/>
        </p:nvSpPr>
        <p:spPr>
          <a:xfrm>
            <a:off x="1411474" y="1230945"/>
            <a:ext cx="4600566" cy="4456605"/>
          </a:xfrm>
          <a:prstGeom prst="rect">
            <a:avLst/>
          </a:prstGeom>
          <a:noFill/>
        </p:spPr>
        <p:txBody>
          <a:bodyPr wrap="square" lIns="182880" tIns="146304" rIns="182880" bIns="146304" rtlCol="0" anchor="t">
            <a:spAutoFit/>
          </a:bodyPr>
          <a:lstStyle/>
          <a:p>
            <a:pPr>
              <a:lnSpc>
                <a:spcPct val="90000"/>
              </a:lnSpc>
              <a:spcAft>
                <a:spcPts val="600"/>
              </a:spcAft>
            </a:pPr>
            <a:r>
              <a:rPr lang="en-US" sz="2400" b="1">
                <a:gradFill>
                  <a:gsLst>
                    <a:gs pos="2917">
                      <a:schemeClr val="tx1"/>
                    </a:gs>
                    <a:gs pos="30000">
                      <a:schemeClr val="tx1"/>
                    </a:gs>
                  </a:gsLst>
                  <a:lin ang="5400000" scaled="0"/>
                </a:gradFill>
              </a:rPr>
              <a:t>Azure Functions Premium GA</a:t>
            </a:r>
            <a:endParaRPr lang="en-US" sz="2400" b="1">
              <a:gradFill>
                <a:gsLst>
                  <a:gs pos="2917">
                    <a:schemeClr val="tx1"/>
                  </a:gs>
                  <a:gs pos="30000">
                    <a:schemeClr val="tx1"/>
                  </a:gs>
                </a:gsLst>
                <a:lin ang="5400000" scaled="0"/>
              </a:gradFill>
              <a:cs typeface="Segoe UI"/>
            </a:endParaRPr>
          </a:p>
          <a:p>
            <a:pPr marL="342900" indent="-342900">
              <a:lnSpc>
                <a:spcPct val="90000"/>
              </a:lnSpc>
              <a:spcAft>
                <a:spcPts val="600"/>
              </a:spcAft>
              <a:buFont typeface="Arial"/>
              <a:buChar char="•"/>
            </a:pPr>
            <a:r>
              <a:rPr lang="en-US" sz="2000">
                <a:gradFill>
                  <a:gsLst>
                    <a:gs pos="2917">
                      <a:schemeClr val="tx1"/>
                    </a:gs>
                    <a:gs pos="30000">
                      <a:schemeClr val="tx1"/>
                    </a:gs>
                  </a:gsLst>
                  <a:lin ang="5400000" scaled="0"/>
                </a:gradFill>
              </a:rPr>
              <a:t>No cold start - pre-warmed instances</a:t>
            </a:r>
            <a:endParaRPr lang="en-US" sz="2000">
              <a:gradFill>
                <a:gsLst>
                  <a:gs pos="2917">
                    <a:schemeClr val="tx1"/>
                  </a:gs>
                  <a:gs pos="30000">
                    <a:schemeClr val="tx1"/>
                  </a:gs>
                </a:gsLst>
                <a:lin ang="5400000" scaled="0"/>
              </a:gradFill>
              <a:cs typeface="Segoe UI"/>
            </a:endParaRPr>
          </a:p>
          <a:p>
            <a:pPr marL="342900" indent="-342900">
              <a:lnSpc>
                <a:spcPct val="90000"/>
              </a:lnSpc>
              <a:spcAft>
                <a:spcPts val="600"/>
              </a:spcAft>
              <a:buFont typeface="Arial"/>
              <a:buChar char="•"/>
            </a:pPr>
            <a:r>
              <a:rPr lang="en-US" sz="2000">
                <a:gradFill>
                  <a:gsLst>
                    <a:gs pos="2917">
                      <a:schemeClr val="tx1"/>
                    </a:gs>
                    <a:gs pos="30000">
                      <a:schemeClr val="tx1"/>
                    </a:gs>
                  </a:gsLst>
                  <a:lin ang="5400000" scaled="0"/>
                </a:gradFill>
              </a:rPr>
              <a:t>VNET integration</a:t>
            </a:r>
            <a:endParaRPr lang="en-US" sz="2000">
              <a:gradFill>
                <a:gsLst>
                  <a:gs pos="2917">
                    <a:schemeClr val="tx1"/>
                  </a:gs>
                  <a:gs pos="30000">
                    <a:schemeClr val="tx1"/>
                  </a:gs>
                </a:gsLst>
                <a:lin ang="5400000" scaled="0"/>
              </a:gradFill>
              <a:cs typeface="Segoe UI"/>
            </a:endParaRPr>
          </a:p>
          <a:p>
            <a:pPr marL="342900" indent="-342900">
              <a:lnSpc>
                <a:spcPct val="90000"/>
              </a:lnSpc>
              <a:spcAft>
                <a:spcPts val="600"/>
              </a:spcAft>
              <a:buFont typeface="Arial"/>
              <a:buChar char="•"/>
            </a:pPr>
            <a:r>
              <a:rPr lang="en-US" sz="2000">
                <a:gradFill>
                  <a:gsLst>
                    <a:gs pos="2917">
                      <a:schemeClr val="tx1"/>
                    </a:gs>
                    <a:gs pos="30000">
                      <a:schemeClr val="tx1"/>
                    </a:gs>
                  </a:gsLst>
                  <a:lin ang="5400000" scaled="0"/>
                </a:gradFill>
              </a:rPr>
              <a:t>More powerful, customizable instances</a:t>
            </a:r>
            <a:endParaRPr lang="en-US" sz="2000">
              <a:gradFill>
                <a:gsLst>
                  <a:gs pos="2917">
                    <a:schemeClr val="tx1"/>
                  </a:gs>
                  <a:gs pos="30000">
                    <a:schemeClr val="tx1"/>
                  </a:gs>
                </a:gsLst>
                <a:lin ang="5400000" scaled="0"/>
              </a:gradFill>
              <a:cs typeface="Segoe UI"/>
            </a:endParaRPr>
          </a:p>
          <a:p>
            <a:pPr marL="466090" lvl="1">
              <a:lnSpc>
                <a:spcPct val="90000"/>
              </a:lnSpc>
              <a:spcAft>
                <a:spcPts val="600"/>
              </a:spcAft>
            </a:pPr>
            <a:endParaRPr lang="en-US" sz="2000">
              <a:gradFill>
                <a:gsLst>
                  <a:gs pos="2917">
                    <a:schemeClr val="tx1"/>
                  </a:gs>
                  <a:gs pos="30000">
                    <a:schemeClr val="tx1"/>
                  </a:gs>
                </a:gsLst>
                <a:lin ang="5400000" scaled="0"/>
              </a:gradFill>
              <a:cs typeface="Segoe UI"/>
            </a:endParaRPr>
          </a:p>
          <a:p>
            <a:pPr>
              <a:lnSpc>
                <a:spcPct val="90000"/>
              </a:lnSpc>
              <a:spcAft>
                <a:spcPts val="600"/>
              </a:spcAft>
            </a:pPr>
            <a:r>
              <a:rPr lang="en-US" sz="2400" b="1">
                <a:gradFill>
                  <a:gsLst>
                    <a:gs pos="2917">
                      <a:schemeClr val="tx1"/>
                    </a:gs>
                    <a:gs pos="30000">
                      <a:schemeClr val="tx1"/>
                    </a:gs>
                  </a:gsLst>
                  <a:lin ang="5400000" scaled="0"/>
                </a:gradFill>
              </a:rPr>
              <a:t>Python 3.7 Support</a:t>
            </a:r>
            <a:endParaRPr lang="en-US" sz="2400" b="1">
              <a:gradFill>
                <a:gsLst>
                  <a:gs pos="2917">
                    <a:schemeClr val="tx1"/>
                  </a:gs>
                  <a:gs pos="30000">
                    <a:schemeClr val="tx1"/>
                  </a:gs>
                </a:gsLst>
                <a:lin ang="5400000" scaled="0"/>
              </a:gradFill>
              <a:cs typeface="Segoe UI"/>
            </a:endParaRPr>
          </a:p>
          <a:p>
            <a:pPr>
              <a:lnSpc>
                <a:spcPct val="90000"/>
              </a:lnSpc>
              <a:spcAft>
                <a:spcPts val="600"/>
              </a:spcAft>
            </a:pPr>
            <a:endParaRPr lang="en-US" sz="2000" b="1">
              <a:gradFill>
                <a:gsLst>
                  <a:gs pos="2917">
                    <a:schemeClr val="tx1"/>
                  </a:gs>
                  <a:gs pos="30000">
                    <a:schemeClr val="tx1"/>
                  </a:gs>
                </a:gsLst>
                <a:lin ang="5400000" scaled="0"/>
              </a:gradFill>
              <a:cs typeface="Segoe UI"/>
            </a:endParaRPr>
          </a:p>
          <a:p>
            <a:pPr>
              <a:lnSpc>
                <a:spcPct val="90000"/>
              </a:lnSpc>
              <a:spcAft>
                <a:spcPts val="600"/>
              </a:spcAft>
            </a:pPr>
            <a:r>
              <a:rPr lang="en-NZ" sz="2400" b="1">
                <a:gradFill>
                  <a:gsLst>
                    <a:gs pos="2917">
                      <a:schemeClr val="tx1"/>
                    </a:gs>
                    <a:gs pos="30000">
                      <a:schemeClr val="tx1"/>
                    </a:gs>
                  </a:gsLst>
                  <a:lin ang="5400000" scaled="0"/>
                </a:gradFill>
              </a:rPr>
              <a:t>.NET Core 3 support (Preview)</a:t>
            </a:r>
            <a:endParaRPr lang="en-US" sz="2400" b="1">
              <a:gradFill>
                <a:gsLst>
                  <a:gs pos="2917">
                    <a:schemeClr val="tx1"/>
                  </a:gs>
                  <a:gs pos="30000">
                    <a:schemeClr val="tx1"/>
                  </a:gs>
                </a:gsLst>
                <a:lin ang="5400000" scaled="0"/>
              </a:gradFill>
              <a:cs typeface="Segoe UI"/>
            </a:endParaRPr>
          </a:p>
          <a:p>
            <a:pPr marL="466090" lvl="1">
              <a:lnSpc>
                <a:spcPct val="90000"/>
              </a:lnSpc>
              <a:spcAft>
                <a:spcPts val="600"/>
              </a:spcAft>
            </a:pPr>
            <a:endParaRPr lang="en-US" sz="2000">
              <a:gradFill>
                <a:gsLst>
                  <a:gs pos="2917">
                    <a:schemeClr val="tx1"/>
                  </a:gs>
                  <a:gs pos="30000">
                    <a:schemeClr val="tx1"/>
                  </a:gs>
                </a:gsLst>
                <a:lin ang="5400000" scaled="0"/>
              </a:gradFill>
              <a:cs typeface="Segoe UI"/>
            </a:endParaRPr>
          </a:p>
        </p:txBody>
      </p:sp>
      <p:pic>
        <p:nvPicPr>
          <p:cNvPr id="4" name="Graphic 3">
            <a:extLst>
              <a:ext uri="{FF2B5EF4-FFF2-40B4-BE49-F238E27FC236}">
                <a16:creationId xmlns:a16="http://schemas.microsoft.com/office/drawing/2014/main" id="{170DC7CD-9252-481C-A104-126C4D00F2E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18109" y="1279666"/>
            <a:ext cx="609600" cy="609600"/>
          </a:xfrm>
          <a:prstGeom prst="rect">
            <a:avLst/>
          </a:prstGeom>
        </p:spPr>
      </p:pic>
      <p:pic>
        <p:nvPicPr>
          <p:cNvPr id="9" name="Graphic 8">
            <a:extLst>
              <a:ext uri="{FF2B5EF4-FFF2-40B4-BE49-F238E27FC236}">
                <a16:creationId xmlns:a16="http://schemas.microsoft.com/office/drawing/2014/main" id="{879C5049-C1EA-4F3F-8C69-57EABFFF0E3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17865" y="3622004"/>
            <a:ext cx="609600" cy="609600"/>
          </a:xfrm>
          <a:prstGeom prst="rect">
            <a:avLst/>
          </a:prstGeom>
        </p:spPr>
      </p:pic>
      <p:pic>
        <p:nvPicPr>
          <p:cNvPr id="1026" name="Picture 2" descr="See the source image">
            <a:extLst>
              <a:ext uri="{FF2B5EF4-FFF2-40B4-BE49-F238E27FC236}">
                <a16:creationId xmlns:a16="http://schemas.microsoft.com/office/drawing/2014/main" id="{F3A096FC-9A8F-4434-AF3C-1CF8543117B7}"/>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17865" y="4555942"/>
            <a:ext cx="609600" cy="6096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FE92AF84-0788-4378-BF8C-969CD1554EB5}"/>
              </a:ext>
            </a:extLst>
          </p:cNvPr>
          <p:cNvSpPr txBox="1"/>
          <p:nvPr/>
        </p:nvSpPr>
        <p:spPr>
          <a:xfrm>
            <a:off x="6801486" y="1170048"/>
            <a:ext cx="4917420" cy="4191917"/>
          </a:xfrm>
          <a:prstGeom prst="rect">
            <a:avLst/>
          </a:prstGeom>
          <a:noFill/>
        </p:spPr>
        <p:txBody>
          <a:bodyPr wrap="square" lIns="182880" tIns="146304" rIns="182880" bIns="146304" rtlCol="0" anchor="t">
            <a:spAutoFit/>
          </a:bodyPr>
          <a:lstStyle/>
          <a:p>
            <a:pPr>
              <a:lnSpc>
                <a:spcPct val="90000"/>
              </a:lnSpc>
              <a:spcAft>
                <a:spcPts val="600"/>
              </a:spcAft>
            </a:pPr>
            <a:r>
              <a:rPr lang="en-US" sz="2400" b="1">
                <a:gradFill>
                  <a:gsLst>
                    <a:gs pos="2917">
                      <a:schemeClr val="tx1"/>
                    </a:gs>
                    <a:gs pos="30000">
                      <a:schemeClr val="tx1"/>
                    </a:gs>
                  </a:gsLst>
                  <a:lin ang="5400000" scaled="0"/>
                </a:gradFill>
              </a:rPr>
              <a:t>PowerShell Core in Azure Functions GA</a:t>
            </a:r>
            <a:endParaRPr lang="en-US" sz="2400" b="1">
              <a:gradFill>
                <a:gsLst>
                  <a:gs pos="2917">
                    <a:schemeClr val="tx1"/>
                  </a:gs>
                  <a:gs pos="30000">
                    <a:schemeClr val="tx1"/>
                  </a:gs>
                </a:gsLst>
                <a:lin ang="5400000" scaled="0"/>
              </a:gradFill>
              <a:cs typeface="Segoe UI"/>
            </a:endParaRPr>
          </a:p>
          <a:p>
            <a:pPr marL="457200" indent="-457200">
              <a:lnSpc>
                <a:spcPct val="90000"/>
              </a:lnSpc>
              <a:spcAft>
                <a:spcPts val="600"/>
              </a:spcAft>
              <a:buFont typeface="Arial"/>
              <a:buChar char="•"/>
            </a:pPr>
            <a:r>
              <a:rPr lang="en-US" sz="2000">
                <a:gradFill>
                  <a:gsLst>
                    <a:gs pos="2917">
                      <a:schemeClr val="tx1"/>
                    </a:gs>
                    <a:gs pos="30000">
                      <a:schemeClr val="tx1"/>
                    </a:gs>
                  </a:gsLst>
                  <a:lin ang="5400000" scaled="0"/>
                </a:gradFill>
                <a:cs typeface="Segoe UI"/>
              </a:rPr>
              <a:t>Use existing PowerShell scripts/techniques/skills</a:t>
            </a:r>
          </a:p>
          <a:p>
            <a:pPr marL="457200" indent="-457200">
              <a:lnSpc>
                <a:spcPct val="90000"/>
              </a:lnSpc>
              <a:spcAft>
                <a:spcPts val="600"/>
              </a:spcAft>
              <a:buFont typeface="Arial"/>
              <a:buChar char="•"/>
            </a:pPr>
            <a:r>
              <a:rPr lang="en-US" sz="2000">
                <a:gradFill>
                  <a:gsLst>
                    <a:gs pos="2917">
                      <a:schemeClr val="tx1"/>
                    </a:gs>
                    <a:gs pos="30000">
                      <a:schemeClr val="tx1"/>
                    </a:gs>
                  </a:gsLst>
                  <a:lin ang="5400000" scaled="0"/>
                </a:gradFill>
                <a:cs typeface="Segoe UI"/>
              </a:rPr>
              <a:t>Timer, HTTP &amp; many more Azure Triggers</a:t>
            </a:r>
          </a:p>
          <a:p>
            <a:pPr marL="457200" indent="-457200">
              <a:lnSpc>
                <a:spcPct val="90000"/>
              </a:lnSpc>
              <a:spcAft>
                <a:spcPts val="600"/>
              </a:spcAft>
              <a:buFont typeface="Arial"/>
              <a:buChar char="•"/>
            </a:pPr>
            <a:r>
              <a:rPr lang="en-US" sz="2000">
                <a:gradFill>
                  <a:gsLst>
                    <a:gs pos="2917">
                      <a:schemeClr val="tx1"/>
                    </a:gs>
                    <a:gs pos="30000">
                      <a:schemeClr val="tx1"/>
                    </a:gs>
                  </a:gsLst>
                  <a:lin ang="5400000" scaled="0"/>
                </a:gradFill>
                <a:cs typeface="Segoe UI"/>
              </a:rPr>
              <a:t>Can use PowerShell Gallery Modules</a:t>
            </a:r>
          </a:p>
          <a:p>
            <a:pPr marL="457200" indent="-457200">
              <a:lnSpc>
                <a:spcPct val="90000"/>
              </a:lnSpc>
              <a:spcAft>
                <a:spcPts val="600"/>
              </a:spcAft>
              <a:buFont typeface="Arial"/>
              <a:buChar char="•"/>
            </a:pPr>
            <a:r>
              <a:rPr lang="en-US" sz="2000">
                <a:gradFill>
                  <a:gsLst>
                    <a:gs pos="2917">
                      <a:schemeClr val="tx1"/>
                    </a:gs>
                    <a:gs pos="30000">
                      <a:schemeClr val="tx1"/>
                    </a:gs>
                  </a:gsLst>
                  <a:lin ang="5400000" scaled="0"/>
                </a:gradFill>
                <a:cs typeface="Segoe UI"/>
              </a:rPr>
              <a:t>Very cheap (even free)</a:t>
            </a:r>
          </a:p>
          <a:p>
            <a:pPr marL="457200" indent="-457200">
              <a:lnSpc>
                <a:spcPct val="90000"/>
              </a:lnSpc>
              <a:spcAft>
                <a:spcPts val="600"/>
              </a:spcAft>
              <a:buFont typeface="Arial"/>
              <a:buChar char="•"/>
            </a:pPr>
            <a:r>
              <a:rPr lang="en-US" sz="2000">
                <a:gradFill>
                  <a:gsLst>
                    <a:gs pos="2917">
                      <a:schemeClr val="tx1"/>
                    </a:gs>
                    <a:gs pos="30000">
                      <a:schemeClr val="tx1"/>
                    </a:gs>
                  </a:gsLst>
                  <a:lin ang="5400000" scaled="0"/>
                </a:gradFill>
                <a:cs typeface="Segoe UI"/>
              </a:rPr>
              <a:t>Integrate to ITIL, Power platform (MS Teams)</a:t>
            </a:r>
          </a:p>
          <a:p>
            <a:pPr marL="457200" indent="-457200">
              <a:lnSpc>
                <a:spcPct val="90000"/>
              </a:lnSpc>
              <a:spcAft>
                <a:spcPts val="600"/>
              </a:spcAft>
              <a:buFont typeface="Arial"/>
              <a:buChar char="•"/>
            </a:pPr>
            <a:r>
              <a:rPr lang="en-US" sz="2000">
                <a:gradFill>
                  <a:gsLst>
                    <a:gs pos="2917">
                      <a:schemeClr val="tx1"/>
                    </a:gs>
                    <a:gs pos="30000">
                      <a:schemeClr val="tx1"/>
                    </a:gs>
                  </a:gsLst>
                  <a:lin ang="5400000" scaled="0"/>
                </a:gradFill>
                <a:cs typeface="Segoe UI"/>
              </a:rPr>
              <a:t>Supports authentication via Azure AD</a:t>
            </a:r>
          </a:p>
        </p:txBody>
      </p:sp>
      <p:pic>
        <p:nvPicPr>
          <p:cNvPr id="10" name="Graphic 1">
            <a:extLst>
              <a:ext uri="{FF2B5EF4-FFF2-40B4-BE49-F238E27FC236}">
                <a16:creationId xmlns:a16="http://schemas.microsoft.com/office/drawing/2014/main" id="{E00E6AB0-7AEE-41D9-867E-D102D5CC3E2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119454" y="1280722"/>
            <a:ext cx="609600" cy="609600"/>
          </a:xfrm>
          <a:prstGeom prst="rect">
            <a:avLst/>
          </a:prstGeom>
        </p:spPr>
      </p:pic>
    </p:spTree>
    <p:extLst>
      <p:ext uri="{BB962C8B-B14F-4D97-AF65-F5344CB8AC3E}">
        <p14:creationId xmlns:p14="http://schemas.microsoft.com/office/powerpoint/2010/main" val="2761262880"/>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376A4D-21B7-4546-BF4B-652AED93115E}"/>
              </a:ext>
            </a:extLst>
          </p:cNvPr>
          <p:cNvSpPr>
            <a:spLocks noGrp="1"/>
          </p:cNvSpPr>
          <p:nvPr>
            <p:ph type="title"/>
          </p:nvPr>
        </p:nvSpPr>
        <p:spPr/>
        <p:txBody>
          <a:bodyPr/>
          <a:lstStyle/>
          <a:p>
            <a:r>
              <a:rPr lang="en-US" b="1">
                <a:ea typeface="+mj-lt"/>
                <a:cs typeface="+mj-lt"/>
              </a:rPr>
              <a:t>DSR: Azure Functions (if needed)</a:t>
            </a:r>
          </a:p>
        </p:txBody>
      </p:sp>
      <p:sp>
        <p:nvSpPr>
          <p:cNvPr id="5" name="TextBox 4">
            <a:extLst>
              <a:ext uri="{FF2B5EF4-FFF2-40B4-BE49-F238E27FC236}">
                <a16:creationId xmlns:a16="http://schemas.microsoft.com/office/drawing/2014/main" id="{DDA3EDA2-EFB4-40BC-88BD-8871CFB7E216}"/>
              </a:ext>
            </a:extLst>
          </p:cNvPr>
          <p:cNvSpPr txBox="1"/>
          <p:nvPr/>
        </p:nvSpPr>
        <p:spPr>
          <a:xfrm>
            <a:off x="606581" y="1267485"/>
            <a:ext cx="10584659" cy="3083921"/>
          </a:xfrm>
          <a:prstGeom prst="rect">
            <a:avLst/>
          </a:prstGeom>
          <a:noFill/>
        </p:spPr>
        <p:txBody>
          <a:bodyPr wrap="square" lIns="182880" tIns="146304" rIns="182880" bIns="146304" rtlCol="0" anchor="t">
            <a:spAutoFit/>
          </a:bodyPr>
          <a:lstStyle/>
          <a:p>
            <a:pPr algn="ctr">
              <a:lnSpc>
                <a:spcPct val="90000"/>
              </a:lnSpc>
              <a:spcAft>
                <a:spcPts val="600"/>
              </a:spcAft>
            </a:pPr>
            <a:endParaRPr lang="en-US" sz="2400" b="1">
              <a:gradFill>
                <a:gsLst>
                  <a:gs pos="2917">
                    <a:schemeClr val="tx1"/>
                  </a:gs>
                  <a:gs pos="30000">
                    <a:schemeClr val="tx1"/>
                  </a:gs>
                </a:gsLst>
                <a:lin ang="5400000" scaled="0"/>
              </a:gradFill>
            </a:endParaRPr>
          </a:p>
          <a:p>
            <a:pPr algn="ctr">
              <a:lnSpc>
                <a:spcPct val="90000"/>
              </a:lnSpc>
              <a:spcAft>
                <a:spcPts val="600"/>
              </a:spcAft>
            </a:pPr>
            <a:endParaRPr lang="en-US" sz="2400" b="1">
              <a:gradFill>
                <a:gsLst>
                  <a:gs pos="2917">
                    <a:schemeClr val="tx1"/>
                  </a:gs>
                  <a:gs pos="30000">
                    <a:schemeClr val="tx1"/>
                  </a:gs>
                </a:gsLst>
                <a:lin ang="5400000" scaled="0"/>
              </a:gradFill>
            </a:endParaRPr>
          </a:p>
          <a:p>
            <a:pPr algn="ctr">
              <a:lnSpc>
                <a:spcPct val="90000"/>
              </a:lnSpc>
              <a:spcAft>
                <a:spcPts val="600"/>
              </a:spcAft>
            </a:pPr>
            <a:r>
              <a:rPr lang="en-US" sz="2400" b="1">
                <a:gradFill>
                  <a:gsLst>
                    <a:gs pos="2917">
                      <a:schemeClr val="tx1"/>
                    </a:gs>
                    <a:gs pos="30000">
                      <a:schemeClr val="tx1"/>
                    </a:gs>
                  </a:gsLst>
                  <a:lin ang="5400000" scaled="0"/>
                </a:gradFill>
              </a:rPr>
              <a:t>Demo</a:t>
            </a:r>
          </a:p>
          <a:p>
            <a:pPr algn="ctr">
              <a:lnSpc>
                <a:spcPct val="90000"/>
              </a:lnSpc>
              <a:spcAft>
                <a:spcPts val="600"/>
              </a:spcAft>
            </a:pPr>
            <a:r>
              <a:rPr lang="en-US" sz="2400" b="1">
                <a:gradFill>
                  <a:gsLst>
                    <a:gs pos="2917">
                      <a:schemeClr val="tx1"/>
                    </a:gs>
                    <a:gs pos="30000">
                      <a:schemeClr val="tx1"/>
                    </a:gs>
                  </a:gsLst>
                  <a:lin ang="5400000" scaled="0"/>
                </a:gradFill>
              </a:rPr>
              <a:t>PowerShell Core in Functions</a:t>
            </a:r>
          </a:p>
          <a:p>
            <a:pPr algn="ctr">
              <a:lnSpc>
                <a:spcPct val="90000"/>
              </a:lnSpc>
              <a:spcAft>
                <a:spcPts val="600"/>
              </a:spcAft>
            </a:pPr>
            <a:r>
              <a:rPr lang="en-US" sz="2400">
                <a:gradFill>
                  <a:gsLst>
                    <a:gs pos="2917">
                      <a:schemeClr val="tx1"/>
                    </a:gs>
                    <a:gs pos="30000">
                      <a:schemeClr val="tx1"/>
                    </a:gs>
                  </a:gsLst>
                  <a:lin ang="5400000" scaled="0"/>
                </a:gradFill>
              </a:rPr>
              <a:t>Cleaning up Temporary Resource Groups on a Schedule</a:t>
            </a:r>
          </a:p>
          <a:p>
            <a:pPr algn="ctr">
              <a:lnSpc>
                <a:spcPct val="90000"/>
              </a:lnSpc>
              <a:spcAft>
                <a:spcPts val="600"/>
              </a:spcAft>
            </a:pPr>
            <a:endParaRPr lang="en-US" sz="2400">
              <a:gradFill>
                <a:gsLst>
                  <a:gs pos="2917">
                    <a:schemeClr val="tx1"/>
                  </a:gs>
                  <a:gs pos="30000">
                    <a:schemeClr val="tx1"/>
                  </a:gs>
                </a:gsLst>
                <a:lin ang="5400000" scaled="0"/>
              </a:gradFill>
            </a:endParaRPr>
          </a:p>
          <a:p>
            <a:pPr algn="ctr">
              <a:lnSpc>
                <a:spcPct val="90000"/>
              </a:lnSpc>
              <a:spcAft>
                <a:spcPts val="600"/>
              </a:spcAft>
            </a:pPr>
            <a:r>
              <a:rPr lang="en-US" sz="2400">
                <a:gradFill>
                  <a:gsLst>
                    <a:gs pos="2917">
                      <a:schemeClr val="tx1"/>
                    </a:gs>
                    <a:gs pos="30000">
                      <a:schemeClr val="tx1"/>
                    </a:gs>
                  </a:gsLst>
                  <a:lin ang="5400000" scaled="0"/>
                </a:gradFill>
              </a:rPr>
              <a:t>Idea shamelessly stolen from </a:t>
            </a:r>
            <a:r>
              <a:rPr lang="en-US" sz="2400">
                <a:gradFill>
                  <a:gsLst>
                    <a:gs pos="2917">
                      <a:schemeClr val="tx1"/>
                    </a:gs>
                    <a:gs pos="30000">
                      <a:schemeClr val="tx1"/>
                    </a:gs>
                  </a:gsLst>
                  <a:lin ang="5400000" scaled="0"/>
                </a:gradFill>
                <a:hlinkClick r:id="rId3"/>
              </a:rPr>
              <a:t>@</a:t>
            </a:r>
            <a:r>
              <a:rPr lang="en-US" sz="2400" err="1">
                <a:gradFill>
                  <a:gsLst>
                    <a:gs pos="2917">
                      <a:schemeClr val="tx1"/>
                    </a:gs>
                    <a:gs pos="30000">
                      <a:schemeClr val="tx1"/>
                    </a:gs>
                  </a:gsLst>
                  <a:lin ang="5400000" scaled="0"/>
                </a:gradFill>
                <a:hlinkClick r:id="rId3"/>
              </a:rPr>
              <a:t>JeffHollan</a:t>
            </a:r>
            <a:endParaRPr lang="en-US" sz="240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561454314"/>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icture containing drawing, table&#10;&#10;Description automatically generated">
            <a:extLst>
              <a:ext uri="{FF2B5EF4-FFF2-40B4-BE49-F238E27FC236}">
                <a16:creationId xmlns:a16="http://schemas.microsoft.com/office/drawing/2014/main" id="{AA247CC3-626D-48C5-AA56-BC58D8C958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12436476" cy="7005882"/>
          </a:xfrm>
          <a:prstGeom prst="rect">
            <a:avLst/>
          </a:prstGeom>
        </p:spPr>
      </p:pic>
      <p:sp>
        <p:nvSpPr>
          <p:cNvPr id="7" name="Text Placeholder 6">
            <a:extLst>
              <a:ext uri="{FF2B5EF4-FFF2-40B4-BE49-F238E27FC236}">
                <a16:creationId xmlns:a16="http://schemas.microsoft.com/office/drawing/2014/main" id="{B1069BD4-79AF-4731-BB22-1B77F1ECF016}"/>
              </a:ext>
            </a:extLst>
          </p:cNvPr>
          <p:cNvSpPr>
            <a:spLocks noGrp="1"/>
          </p:cNvSpPr>
          <p:nvPr>
            <p:ph type="body" sz="quarter" idx="12"/>
          </p:nvPr>
        </p:nvSpPr>
        <p:spPr>
          <a:xfrm>
            <a:off x="847119" y="4990848"/>
            <a:ext cx="4021273" cy="572954"/>
          </a:xfrm>
        </p:spPr>
        <p:txBody>
          <a:bodyPr vert="horz" wrap="square" lIns="0" tIns="0" rIns="0" bIns="0" rtlCol="0" anchor="t">
            <a:noAutofit/>
          </a:bodyPr>
          <a:lstStyle/>
          <a:p>
            <a:r>
              <a:rPr lang="en-US" sz="2400" dirty="0">
                <a:solidFill>
                  <a:schemeClr val="bg1"/>
                </a:solidFill>
              </a:rPr>
              <a:t>20th November 2019</a:t>
            </a:r>
          </a:p>
          <a:p>
            <a:endParaRPr lang="en-US" sz="2400" dirty="0">
              <a:solidFill>
                <a:schemeClr val="bg1"/>
              </a:solidFill>
            </a:endParaRPr>
          </a:p>
          <a:p>
            <a:endParaRPr lang="en-US" sz="2400" dirty="0">
              <a:solidFill>
                <a:schemeClr val="bg1"/>
              </a:solidFill>
            </a:endParaRPr>
          </a:p>
        </p:txBody>
      </p:sp>
      <p:pic>
        <p:nvPicPr>
          <p:cNvPr id="11" name="Picture 10" descr="A picture containing black, clock&#10;&#10;Description automatically generated">
            <a:extLst>
              <a:ext uri="{FF2B5EF4-FFF2-40B4-BE49-F238E27FC236}">
                <a16:creationId xmlns:a16="http://schemas.microsoft.com/office/drawing/2014/main" id="{5B74DF33-4811-424E-B56C-CF36477D01D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67399" y="1273030"/>
            <a:ext cx="4049407" cy="4049407"/>
          </a:xfrm>
          <a:prstGeom prst="rect">
            <a:avLst/>
          </a:prstGeom>
        </p:spPr>
      </p:pic>
      <p:sp>
        <p:nvSpPr>
          <p:cNvPr id="12" name="Rectangle 11">
            <a:extLst>
              <a:ext uri="{FF2B5EF4-FFF2-40B4-BE49-F238E27FC236}">
                <a16:creationId xmlns:a16="http://schemas.microsoft.com/office/drawing/2014/main" id="{3AA19E5A-EE14-4ABE-8EB9-4CA714D53C02}"/>
              </a:ext>
            </a:extLst>
          </p:cNvPr>
          <p:cNvSpPr/>
          <p:nvPr/>
        </p:nvSpPr>
        <p:spPr>
          <a:xfrm>
            <a:off x="7867399" y="5222380"/>
            <a:ext cx="4049407" cy="584775"/>
          </a:xfrm>
          <a:prstGeom prst="rect">
            <a:avLst/>
          </a:prstGeom>
          <a:solidFill>
            <a:schemeClr val="bg1"/>
          </a:solidFill>
        </p:spPr>
        <p:txBody>
          <a:bodyPr wrap="square">
            <a:spAutoFit/>
          </a:bodyPr>
          <a:lstStyle/>
          <a:p>
            <a:pPr algn="ctr"/>
            <a:r>
              <a:rPr lang="en-NZ" sz="3200" dirty="0">
                <a:solidFill>
                  <a:schemeClr val="tx2"/>
                </a:solidFill>
                <a:hlinkClick r:id="rId5">
                  <a:extLst>
                    <a:ext uri="{A12FA001-AC4F-418D-AE19-62706E023703}">
                      <ahyp:hlinkClr xmlns:ahyp="http://schemas.microsoft.com/office/drawing/2018/hyperlinkcolor" val="tx"/>
                    </a:ext>
                  </a:extLst>
                </a:hlinkClick>
              </a:rPr>
              <a:t>https://aka.ms/aaug</a:t>
            </a:r>
            <a:endParaRPr lang="en-NZ" sz="3200" dirty="0">
              <a:solidFill>
                <a:schemeClr val="tx2"/>
              </a:solidFill>
            </a:endParaRPr>
          </a:p>
        </p:txBody>
      </p:sp>
      <p:sp>
        <p:nvSpPr>
          <p:cNvPr id="13" name="Rectangle 12">
            <a:extLst>
              <a:ext uri="{FF2B5EF4-FFF2-40B4-BE49-F238E27FC236}">
                <a16:creationId xmlns:a16="http://schemas.microsoft.com/office/drawing/2014/main" id="{1878482A-200A-4777-B271-D69D1B235597}"/>
              </a:ext>
            </a:extLst>
          </p:cNvPr>
          <p:cNvSpPr/>
          <p:nvPr/>
        </p:nvSpPr>
        <p:spPr>
          <a:xfrm>
            <a:off x="7867399" y="688255"/>
            <a:ext cx="4049407" cy="584775"/>
          </a:xfrm>
          <a:prstGeom prst="rect">
            <a:avLst/>
          </a:prstGeom>
          <a:solidFill>
            <a:schemeClr val="bg1"/>
          </a:solidFill>
        </p:spPr>
        <p:txBody>
          <a:bodyPr wrap="square">
            <a:spAutoFit/>
          </a:bodyPr>
          <a:lstStyle/>
          <a:p>
            <a:pPr algn="ctr"/>
            <a:r>
              <a:rPr lang="en-NZ" sz="3200" dirty="0"/>
              <a:t>Slide Pack</a:t>
            </a:r>
          </a:p>
        </p:txBody>
      </p:sp>
    </p:spTree>
    <p:extLst>
      <p:ext uri="{BB962C8B-B14F-4D97-AF65-F5344CB8AC3E}">
        <p14:creationId xmlns:p14="http://schemas.microsoft.com/office/powerpoint/2010/main" val="3827767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6086BD-1879-4F54-95C8-684DC8589C11}"/>
              </a:ext>
            </a:extLst>
          </p:cNvPr>
          <p:cNvSpPr>
            <a:spLocks noGrp="1"/>
          </p:cNvSpPr>
          <p:nvPr>
            <p:ph type="title"/>
          </p:nvPr>
        </p:nvSpPr>
        <p:spPr/>
        <p:txBody>
          <a:bodyPr/>
          <a:lstStyle/>
          <a:p>
            <a:r>
              <a:rPr lang="en-US" dirty="0">
                <a:cs typeface="Segoe UI"/>
              </a:rPr>
              <a:t>Some other Azure User Groups</a:t>
            </a:r>
            <a:endParaRPr lang="en-US" dirty="0"/>
          </a:p>
        </p:txBody>
      </p:sp>
      <p:sp>
        <p:nvSpPr>
          <p:cNvPr id="4" name="TextBox 3">
            <a:extLst>
              <a:ext uri="{FF2B5EF4-FFF2-40B4-BE49-F238E27FC236}">
                <a16:creationId xmlns:a16="http://schemas.microsoft.com/office/drawing/2014/main" id="{19D67DDD-3A43-47CD-8279-D910FBB0E16E}"/>
              </a:ext>
            </a:extLst>
          </p:cNvPr>
          <p:cNvSpPr txBox="1"/>
          <p:nvPr/>
        </p:nvSpPr>
        <p:spPr>
          <a:xfrm>
            <a:off x="606961" y="1267484"/>
            <a:ext cx="11207137" cy="4013406"/>
          </a:xfrm>
          <a:prstGeom prst="rect">
            <a:avLst/>
          </a:prstGeom>
          <a:noFill/>
        </p:spPr>
        <p:txBody>
          <a:bodyPr wrap="square" lIns="182880" tIns="146304" rIns="182880" bIns="146304" rtlCol="0" anchor="t">
            <a:spAutoFit/>
          </a:bodyPr>
          <a:lstStyle/>
          <a:p>
            <a:pPr>
              <a:lnSpc>
                <a:spcPct val="90000"/>
              </a:lnSpc>
              <a:spcAft>
                <a:spcPts val="600"/>
              </a:spcAft>
            </a:pPr>
            <a:r>
              <a:rPr lang="en-US" sz="2400">
                <a:gradFill>
                  <a:gsLst>
                    <a:gs pos="2917">
                      <a:schemeClr val="tx1"/>
                    </a:gs>
                    <a:gs pos="30000">
                      <a:schemeClr val="tx1"/>
                    </a:gs>
                  </a:gsLst>
                  <a:lin ang="5400000" scaled="0"/>
                </a:gradFill>
                <a:cs typeface="Segoe UI"/>
              </a:rPr>
              <a:t>Some other places to get your fix of Azure and Ignite!</a:t>
            </a:r>
          </a:p>
          <a:p>
            <a:pPr>
              <a:lnSpc>
                <a:spcPct val="90000"/>
              </a:lnSpc>
              <a:spcAft>
                <a:spcPts val="600"/>
              </a:spcAft>
            </a:pPr>
            <a:endParaRPr lang="en-US" sz="2400">
              <a:gradFill>
                <a:gsLst>
                  <a:gs pos="2917">
                    <a:schemeClr val="tx1"/>
                  </a:gs>
                  <a:gs pos="30000">
                    <a:schemeClr val="tx1"/>
                  </a:gs>
                </a:gsLst>
                <a:lin ang="5400000" scaled="0"/>
              </a:gradFill>
            </a:endParaRPr>
          </a:p>
          <a:p>
            <a:pPr>
              <a:lnSpc>
                <a:spcPct val="90000"/>
              </a:lnSpc>
              <a:spcAft>
                <a:spcPts val="600"/>
              </a:spcAft>
            </a:pPr>
            <a:r>
              <a:rPr lang="en-US" sz="2400" b="1">
                <a:gradFill>
                  <a:gsLst>
                    <a:gs pos="2917">
                      <a:schemeClr val="tx1"/>
                    </a:gs>
                    <a:gs pos="30000">
                      <a:schemeClr val="tx1"/>
                    </a:gs>
                  </a:gsLst>
                  <a:lin ang="5400000" scaled="0"/>
                </a:gradFill>
              </a:rPr>
              <a:t>Hamilton Azure User Group</a:t>
            </a:r>
            <a:endParaRPr lang="en-US" sz="1800" b="1">
              <a:gradFill>
                <a:gsLst>
                  <a:gs pos="2917">
                    <a:schemeClr val="tx1"/>
                  </a:gs>
                  <a:gs pos="30000">
                    <a:schemeClr val="tx1"/>
                  </a:gs>
                </a:gsLst>
                <a:lin ang="5400000" scaled="0"/>
              </a:gradFill>
              <a:cs typeface="Segoe UI"/>
            </a:endParaRPr>
          </a:p>
          <a:p>
            <a:pPr marL="466090">
              <a:lnSpc>
                <a:spcPct val="90000"/>
              </a:lnSpc>
              <a:spcAft>
                <a:spcPts val="600"/>
              </a:spcAft>
            </a:pPr>
            <a:r>
              <a:rPr lang="en-US" sz="1800" b="1"/>
              <a:t>Mini Ignite - Final Azure Meetup for 2019</a:t>
            </a:r>
            <a:r>
              <a:rPr lang="en-US" sz="1800"/>
              <a:t>: Tuesday, November 26, 2019 4:30 PM – 6:30 PM  @ </a:t>
            </a:r>
            <a:r>
              <a:rPr lang="en-US" sz="1800" err="1"/>
              <a:t>SkyCity</a:t>
            </a:r>
            <a:r>
              <a:rPr lang="en-US" sz="1800"/>
              <a:t> Hamilton</a:t>
            </a:r>
            <a:endParaRPr lang="en-US" sz="1800">
              <a:ea typeface="+mn-lt"/>
              <a:cs typeface="+mn-lt"/>
            </a:endParaRPr>
          </a:p>
          <a:p>
            <a:pPr marL="466090" lvl="1">
              <a:lnSpc>
                <a:spcPct val="90000"/>
              </a:lnSpc>
              <a:spcAft>
                <a:spcPts val="600"/>
              </a:spcAft>
            </a:pPr>
            <a:r>
              <a:rPr lang="en-US" sz="1800">
                <a:ea typeface="+mn-lt"/>
                <a:cs typeface="+mn-lt"/>
                <a:hlinkClick r:id="rId2"/>
              </a:rPr>
              <a:t>https://www.meetup.com/Hamilton-Microsoft-Azure-Meetup-Group</a:t>
            </a:r>
            <a:endParaRPr lang="en-US" sz="1800">
              <a:cs typeface="Segoe UI"/>
            </a:endParaRPr>
          </a:p>
          <a:p>
            <a:pPr marL="342900" indent="-342900">
              <a:lnSpc>
                <a:spcPct val="90000"/>
              </a:lnSpc>
              <a:spcAft>
                <a:spcPts val="600"/>
              </a:spcAft>
              <a:buFont typeface="Arial" panose="020B0604020202020204" pitchFamily="34" charset="0"/>
              <a:buChar char="•"/>
            </a:pPr>
            <a:endParaRPr lang="en-US" sz="2000">
              <a:ea typeface="+mn-lt"/>
              <a:cs typeface="+mn-lt"/>
            </a:endParaRPr>
          </a:p>
          <a:p>
            <a:pPr>
              <a:lnSpc>
                <a:spcPct val="90000"/>
              </a:lnSpc>
              <a:spcAft>
                <a:spcPts val="600"/>
              </a:spcAft>
            </a:pPr>
            <a:r>
              <a:rPr lang="en-US" sz="2400" b="1">
                <a:ea typeface="+mn-lt"/>
                <a:cs typeface="+mn-lt"/>
              </a:rPr>
              <a:t>Azure Lunchtime Meetup</a:t>
            </a:r>
          </a:p>
          <a:p>
            <a:pPr marL="466090">
              <a:lnSpc>
                <a:spcPct val="90000"/>
              </a:lnSpc>
              <a:spcAft>
                <a:spcPts val="600"/>
              </a:spcAft>
            </a:pPr>
            <a:r>
              <a:rPr lang="en-US" sz="1800" b="1"/>
              <a:t>Microsoft Ignite 2019 - Lightning Talks</a:t>
            </a:r>
            <a:r>
              <a:rPr lang="en-US" sz="1800">
                <a:ea typeface="+mn-lt"/>
                <a:cs typeface="+mn-lt"/>
              </a:rPr>
              <a:t>: Monday, December 9, 2019 11:30 AM-1:30 PM @ Microsoft NZ</a:t>
            </a:r>
          </a:p>
          <a:p>
            <a:pPr marL="466090">
              <a:lnSpc>
                <a:spcPct val="90000"/>
              </a:lnSpc>
              <a:spcAft>
                <a:spcPts val="600"/>
              </a:spcAft>
            </a:pPr>
            <a:r>
              <a:rPr lang="en-US" sz="1800">
                <a:ea typeface="+mn-lt"/>
                <a:cs typeface="+mn-lt"/>
                <a:hlinkClick r:id="rId3"/>
              </a:rPr>
              <a:t>https://www.meetup.com/Auckland-Azure-Lunchtime-Meetup/events/266376036/</a:t>
            </a:r>
            <a:endParaRPr lang="en-US" sz="1800">
              <a:cs typeface="Segoe UI"/>
            </a:endParaRPr>
          </a:p>
        </p:txBody>
      </p:sp>
    </p:spTree>
    <p:extLst>
      <p:ext uri="{BB962C8B-B14F-4D97-AF65-F5344CB8AC3E}">
        <p14:creationId xmlns:p14="http://schemas.microsoft.com/office/powerpoint/2010/main" val="413957235"/>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95AB15-CA60-41D9-B771-99EF1072C7F5}"/>
              </a:ext>
            </a:extLst>
          </p:cNvPr>
          <p:cNvSpPr>
            <a:spLocks noGrp="1"/>
          </p:cNvSpPr>
          <p:nvPr>
            <p:ph type="title"/>
          </p:nvPr>
        </p:nvSpPr>
        <p:spPr>
          <a:xfrm>
            <a:off x="434976" y="1207895"/>
            <a:ext cx="9620008" cy="3605405"/>
          </a:xfrm>
        </p:spPr>
        <p:txBody>
          <a:bodyPr/>
          <a:lstStyle/>
          <a:p>
            <a:r>
              <a:rPr lang="en-US">
                <a:cs typeface="Segoe UI"/>
              </a:rPr>
              <a:t>THE YEAR THAT WAS 2019</a:t>
            </a:r>
            <a:endParaRPr lang="en-US"/>
          </a:p>
        </p:txBody>
      </p:sp>
    </p:spTree>
    <p:extLst>
      <p:ext uri="{BB962C8B-B14F-4D97-AF65-F5344CB8AC3E}">
        <p14:creationId xmlns:p14="http://schemas.microsoft.com/office/powerpoint/2010/main" val="3474726807"/>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376A4D-21B7-4546-BF4B-652AED93115E}"/>
              </a:ext>
            </a:extLst>
          </p:cNvPr>
          <p:cNvSpPr>
            <a:spLocks noGrp="1"/>
          </p:cNvSpPr>
          <p:nvPr>
            <p:ph type="title"/>
          </p:nvPr>
        </p:nvSpPr>
        <p:spPr/>
        <p:txBody>
          <a:bodyPr/>
          <a:lstStyle/>
          <a:p>
            <a:r>
              <a:rPr lang="en-US" b="1">
                <a:ea typeface="+mj-lt"/>
                <a:cs typeface="+mj-lt"/>
              </a:rPr>
              <a:t>Changing Of The Guard &amp; Fresh Speakers</a:t>
            </a:r>
            <a:endParaRPr lang="en-US"/>
          </a:p>
        </p:txBody>
      </p:sp>
      <p:pic>
        <p:nvPicPr>
          <p:cNvPr id="3" name="Picture 3" descr="A person smiling for the camera&#10;&#10;Description generated with very high confidence">
            <a:extLst>
              <a:ext uri="{FF2B5EF4-FFF2-40B4-BE49-F238E27FC236}">
                <a16:creationId xmlns:a16="http://schemas.microsoft.com/office/drawing/2014/main" id="{165B9C94-1E96-40B2-BB52-7FAF3CD112BE}"/>
              </a:ext>
            </a:extLst>
          </p:cNvPr>
          <p:cNvPicPr>
            <a:picLocks noChangeAspect="1"/>
          </p:cNvPicPr>
          <p:nvPr/>
        </p:nvPicPr>
        <p:blipFill>
          <a:blip r:embed="rId3"/>
          <a:stretch>
            <a:fillRect/>
          </a:stretch>
        </p:blipFill>
        <p:spPr>
          <a:xfrm>
            <a:off x="10299462" y="4934934"/>
            <a:ext cx="1863391" cy="1887416"/>
          </a:xfrm>
          <a:prstGeom prst="rect">
            <a:avLst/>
          </a:prstGeom>
        </p:spPr>
      </p:pic>
      <p:pic>
        <p:nvPicPr>
          <p:cNvPr id="6" name="Picture 6" descr="A person smiling for the camera&#10;&#10;Description generated with very high confidence">
            <a:extLst>
              <a:ext uri="{FF2B5EF4-FFF2-40B4-BE49-F238E27FC236}">
                <a16:creationId xmlns:a16="http://schemas.microsoft.com/office/drawing/2014/main" id="{6958D1A0-EE84-4069-B45F-EA35F4B921AD}"/>
              </a:ext>
            </a:extLst>
          </p:cNvPr>
          <p:cNvPicPr>
            <a:picLocks noChangeAspect="1"/>
          </p:cNvPicPr>
          <p:nvPr/>
        </p:nvPicPr>
        <p:blipFill>
          <a:blip r:embed="rId4"/>
          <a:stretch>
            <a:fillRect/>
          </a:stretch>
        </p:blipFill>
        <p:spPr>
          <a:xfrm>
            <a:off x="467491" y="1317502"/>
            <a:ext cx="1783161" cy="1784355"/>
          </a:xfrm>
          <a:prstGeom prst="rect">
            <a:avLst/>
          </a:prstGeom>
        </p:spPr>
      </p:pic>
      <p:pic>
        <p:nvPicPr>
          <p:cNvPr id="8" name="Picture 8" descr="A person wearing glasses and looking at the camera&#10;&#10;Description generated with very high confidence">
            <a:extLst>
              <a:ext uri="{FF2B5EF4-FFF2-40B4-BE49-F238E27FC236}">
                <a16:creationId xmlns:a16="http://schemas.microsoft.com/office/drawing/2014/main" id="{0117F04A-7554-4746-AECC-DCF1D0924575}"/>
              </a:ext>
            </a:extLst>
          </p:cNvPr>
          <p:cNvPicPr>
            <a:picLocks noChangeAspect="1"/>
          </p:cNvPicPr>
          <p:nvPr/>
        </p:nvPicPr>
        <p:blipFill>
          <a:blip r:embed="rId5"/>
          <a:stretch>
            <a:fillRect/>
          </a:stretch>
        </p:blipFill>
        <p:spPr>
          <a:xfrm>
            <a:off x="2982669" y="1317502"/>
            <a:ext cx="1914284" cy="1915566"/>
          </a:xfrm>
          <a:prstGeom prst="rect">
            <a:avLst/>
          </a:prstGeom>
        </p:spPr>
      </p:pic>
      <p:pic>
        <p:nvPicPr>
          <p:cNvPr id="10" name="Picture 10" descr="A close up of a person smiling for the camera&#10;&#10;Description generated with very high confidence">
            <a:extLst>
              <a:ext uri="{FF2B5EF4-FFF2-40B4-BE49-F238E27FC236}">
                <a16:creationId xmlns:a16="http://schemas.microsoft.com/office/drawing/2014/main" id="{3B94D472-7ADF-4723-8AB4-600D50078317}"/>
              </a:ext>
            </a:extLst>
          </p:cNvPr>
          <p:cNvPicPr>
            <a:picLocks noChangeAspect="1"/>
          </p:cNvPicPr>
          <p:nvPr/>
        </p:nvPicPr>
        <p:blipFill>
          <a:blip r:embed="rId6"/>
          <a:stretch>
            <a:fillRect/>
          </a:stretch>
        </p:blipFill>
        <p:spPr>
          <a:xfrm>
            <a:off x="386888" y="4876505"/>
            <a:ext cx="1944543" cy="1945845"/>
          </a:xfrm>
          <a:prstGeom prst="rect">
            <a:avLst/>
          </a:prstGeom>
        </p:spPr>
      </p:pic>
      <p:pic>
        <p:nvPicPr>
          <p:cNvPr id="12" name="Picture 12" descr="A person looking at the camera&#10;&#10;Description generated with very high confidence">
            <a:extLst>
              <a:ext uri="{FF2B5EF4-FFF2-40B4-BE49-F238E27FC236}">
                <a16:creationId xmlns:a16="http://schemas.microsoft.com/office/drawing/2014/main" id="{87BB7019-7779-4E7D-8CF4-994F99EC0AE1}"/>
              </a:ext>
            </a:extLst>
          </p:cNvPr>
          <p:cNvPicPr>
            <a:picLocks noChangeAspect="1"/>
          </p:cNvPicPr>
          <p:nvPr/>
        </p:nvPicPr>
        <p:blipFill>
          <a:blip r:embed="rId7"/>
          <a:stretch>
            <a:fillRect/>
          </a:stretch>
        </p:blipFill>
        <p:spPr>
          <a:xfrm>
            <a:off x="9137847" y="3129748"/>
            <a:ext cx="1826158" cy="1809003"/>
          </a:xfrm>
          <a:prstGeom prst="rect">
            <a:avLst/>
          </a:prstGeom>
        </p:spPr>
      </p:pic>
      <p:pic>
        <p:nvPicPr>
          <p:cNvPr id="14" name="Picture 14" descr="A person wearing glasses&#10;&#10;Description generated with very high confidence">
            <a:extLst>
              <a:ext uri="{FF2B5EF4-FFF2-40B4-BE49-F238E27FC236}">
                <a16:creationId xmlns:a16="http://schemas.microsoft.com/office/drawing/2014/main" id="{BD352B15-A3E5-4748-B622-FB1D84831FC0}"/>
              </a:ext>
            </a:extLst>
          </p:cNvPr>
          <p:cNvPicPr>
            <a:picLocks noChangeAspect="1"/>
          </p:cNvPicPr>
          <p:nvPr/>
        </p:nvPicPr>
        <p:blipFill>
          <a:blip r:embed="rId8"/>
          <a:stretch>
            <a:fillRect/>
          </a:stretch>
        </p:blipFill>
        <p:spPr>
          <a:xfrm>
            <a:off x="4200783" y="3129025"/>
            <a:ext cx="1809238" cy="1810450"/>
          </a:xfrm>
          <a:prstGeom prst="rect">
            <a:avLst/>
          </a:prstGeom>
        </p:spPr>
      </p:pic>
      <p:pic>
        <p:nvPicPr>
          <p:cNvPr id="16" name="Picture 16" descr="A person posing for the camera&#10;&#10;Description generated with very high confidence">
            <a:extLst>
              <a:ext uri="{FF2B5EF4-FFF2-40B4-BE49-F238E27FC236}">
                <a16:creationId xmlns:a16="http://schemas.microsoft.com/office/drawing/2014/main" id="{BBC8141A-A00E-40F0-B8BF-05AC882E01C0}"/>
              </a:ext>
            </a:extLst>
          </p:cNvPr>
          <p:cNvPicPr>
            <a:picLocks noChangeAspect="1"/>
          </p:cNvPicPr>
          <p:nvPr/>
        </p:nvPicPr>
        <p:blipFill>
          <a:blip r:embed="rId9"/>
          <a:stretch>
            <a:fillRect/>
          </a:stretch>
        </p:blipFill>
        <p:spPr>
          <a:xfrm>
            <a:off x="6723529" y="3096173"/>
            <a:ext cx="1796263" cy="1809003"/>
          </a:xfrm>
          <a:prstGeom prst="rect">
            <a:avLst/>
          </a:prstGeom>
        </p:spPr>
      </p:pic>
      <p:pic>
        <p:nvPicPr>
          <p:cNvPr id="18" name="Picture 18" descr="A person wearing glasses and looking at the camera&#10;&#10;Description generated with very high confidence">
            <a:extLst>
              <a:ext uri="{FF2B5EF4-FFF2-40B4-BE49-F238E27FC236}">
                <a16:creationId xmlns:a16="http://schemas.microsoft.com/office/drawing/2014/main" id="{8CB674F8-3291-4297-8DD5-BF49CDB3C02E}"/>
              </a:ext>
            </a:extLst>
          </p:cNvPr>
          <p:cNvPicPr>
            <a:picLocks noChangeAspect="1"/>
          </p:cNvPicPr>
          <p:nvPr/>
        </p:nvPicPr>
        <p:blipFill>
          <a:blip r:embed="rId10"/>
          <a:stretch>
            <a:fillRect/>
          </a:stretch>
        </p:blipFill>
        <p:spPr>
          <a:xfrm>
            <a:off x="2895492" y="4980740"/>
            <a:ext cx="1809239" cy="1810450"/>
          </a:xfrm>
          <a:prstGeom prst="rect">
            <a:avLst/>
          </a:prstGeom>
        </p:spPr>
      </p:pic>
      <p:pic>
        <p:nvPicPr>
          <p:cNvPr id="20" name="Picture 20" descr="A close up of a person smiling for the camera&#10;&#10;Description generated with very high confidence">
            <a:extLst>
              <a:ext uri="{FF2B5EF4-FFF2-40B4-BE49-F238E27FC236}">
                <a16:creationId xmlns:a16="http://schemas.microsoft.com/office/drawing/2014/main" id="{DE0B28CA-0388-48E8-B56C-391CABD0002D}"/>
              </a:ext>
            </a:extLst>
          </p:cNvPr>
          <p:cNvPicPr>
            <a:picLocks noChangeAspect="1"/>
          </p:cNvPicPr>
          <p:nvPr/>
        </p:nvPicPr>
        <p:blipFill>
          <a:blip r:embed="rId11"/>
          <a:stretch>
            <a:fillRect/>
          </a:stretch>
        </p:blipFill>
        <p:spPr>
          <a:xfrm>
            <a:off x="5338132" y="4874986"/>
            <a:ext cx="1954629" cy="1966031"/>
          </a:xfrm>
          <a:prstGeom prst="rect">
            <a:avLst/>
          </a:prstGeom>
        </p:spPr>
      </p:pic>
      <p:pic>
        <p:nvPicPr>
          <p:cNvPr id="22" name="Picture 22" descr="A person wearing a suit and tie smiling and looking at the camera&#10;&#10;Description generated with very high confidence">
            <a:extLst>
              <a:ext uri="{FF2B5EF4-FFF2-40B4-BE49-F238E27FC236}">
                <a16:creationId xmlns:a16="http://schemas.microsoft.com/office/drawing/2014/main" id="{8A01752E-5FC7-49D4-B2E4-E04ED5D0F94A}"/>
              </a:ext>
            </a:extLst>
          </p:cNvPr>
          <p:cNvPicPr>
            <a:picLocks noChangeAspect="1"/>
          </p:cNvPicPr>
          <p:nvPr/>
        </p:nvPicPr>
        <p:blipFill>
          <a:blip r:embed="rId12"/>
          <a:stretch>
            <a:fillRect/>
          </a:stretch>
        </p:blipFill>
        <p:spPr>
          <a:xfrm>
            <a:off x="7881820" y="1388074"/>
            <a:ext cx="1712556" cy="1713703"/>
          </a:xfrm>
          <a:prstGeom prst="rect">
            <a:avLst/>
          </a:prstGeom>
        </p:spPr>
      </p:pic>
      <p:pic>
        <p:nvPicPr>
          <p:cNvPr id="26" name="Picture 26" descr="A person wearing a suit and tie smiling and looking at the camera&#10;&#10;Description generated with very high confidence">
            <a:extLst>
              <a:ext uri="{FF2B5EF4-FFF2-40B4-BE49-F238E27FC236}">
                <a16:creationId xmlns:a16="http://schemas.microsoft.com/office/drawing/2014/main" id="{B46815F2-C62A-492A-B2AB-F0E7A464663A}"/>
              </a:ext>
            </a:extLst>
          </p:cNvPr>
          <p:cNvPicPr>
            <a:picLocks noChangeAspect="1"/>
          </p:cNvPicPr>
          <p:nvPr/>
        </p:nvPicPr>
        <p:blipFill>
          <a:blip r:embed="rId13"/>
          <a:stretch>
            <a:fillRect/>
          </a:stretch>
        </p:blipFill>
        <p:spPr>
          <a:xfrm>
            <a:off x="7951737" y="4899549"/>
            <a:ext cx="1923678" cy="1922801"/>
          </a:xfrm>
          <a:prstGeom prst="rect">
            <a:avLst/>
          </a:prstGeom>
        </p:spPr>
      </p:pic>
      <p:pic>
        <p:nvPicPr>
          <p:cNvPr id="1026" name="Picture 2" descr="Image result for sonia cuff">
            <a:extLst>
              <a:ext uri="{FF2B5EF4-FFF2-40B4-BE49-F238E27FC236}">
                <a16:creationId xmlns:a16="http://schemas.microsoft.com/office/drawing/2014/main" id="{BE13F2F2-D82E-49D0-96B9-3C79FCB109F8}"/>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696806" y="3091228"/>
            <a:ext cx="1858219" cy="1818892"/>
          </a:xfrm>
          <a:prstGeom prst="ellipse">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261571EC-5D7E-4526-8038-86FFEBA36CBF}"/>
              </a:ext>
            </a:extLst>
          </p:cNvPr>
          <p:cNvPicPr>
            <a:picLocks noChangeAspect="1"/>
          </p:cNvPicPr>
          <p:nvPr/>
        </p:nvPicPr>
        <p:blipFill>
          <a:blip r:embed="rId15"/>
          <a:stretch>
            <a:fillRect/>
          </a:stretch>
        </p:blipFill>
        <p:spPr>
          <a:xfrm>
            <a:off x="5378478" y="1288770"/>
            <a:ext cx="1914283" cy="1914283"/>
          </a:xfrm>
          <a:prstGeom prst="ellipse">
            <a:avLst/>
          </a:prstGeom>
        </p:spPr>
      </p:pic>
      <p:pic>
        <p:nvPicPr>
          <p:cNvPr id="1032" name="Picture 8">
            <a:extLst>
              <a:ext uri="{FF2B5EF4-FFF2-40B4-BE49-F238E27FC236}">
                <a16:creationId xmlns:a16="http://schemas.microsoft.com/office/drawing/2014/main" id="{8865CB7F-D628-4C53-98A1-1E8C49AC5C29}"/>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0256152" y="1317502"/>
            <a:ext cx="1866900" cy="1866900"/>
          </a:xfrm>
          <a:prstGeom prst="ellipse">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3832223"/>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376A4D-21B7-4546-BF4B-652AED93115E}"/>
              </a:ext>
            </a:extLst>
          </p:cNvPr>
          <p:cNvSpPr>
            <a:spLocks noGrp="1"/>
          </p:cNvSpPr>
          <p:nvPr>
            <p:ph type="title"/>
          </p:nvPr>
        </p:nvSpPr>
        <p:spPr/>
        <p:txBody>
          <a:bodyPr/>
          <a:lstStyle/>
          <a:p>
            <a:r>
              <a:rPr lang="en-US" b="1">
                <a:cs typeface="Segoe UI Semibold"/>
              </a:rPr>
              <a:t>Global Azure Bootcamp 2019</a:t>
            </a:r>
          </a:p>
        </p:txBody>
      </p:sp>
      <p:sp>
        <p:nvSpPr>
          <p:cNvPr id="5" name="TextBox 4">
            <a:extLst>
              <a:ext uri="{FF2B5EF4-FFF2-40B4-BE49-F238E27FC236}">
                <a16:creationId xmlns:a16="http://schemas.microsoft.com/office/drawing/2014/main" id="{DDA3EDA2-EFB4-40BC-88BD-8871CFB7E216}"/>
              </a:ext>
            </a:extLst>
          </p:cNvPr>
          <p:cNvSpPr txBox="1"/>
          <p:nvPr/>
        </p:nvSpPr>
        <p:spPr>
          <a:xfrm>
            <a:off x="606582" y="1267485"/>
            <a:ext cx="5449908" cy="627864"/>
          </a:xfrm>
          <a:prstGeom prst="rect">
            <a:avLst/>
          </a:prstGeom>
          <a:noFill/>
        </p:spPr>
        <p:txBody>
          <a:bodyPr wrap="square" lIns="182880" tIns="146304" rIns="182880" bIns="146304" rtlCol="0" anchor="t">
            <a:spAutoFit/>
          </a:bodyPr>
          <a:lstStyle/>
          <a:p>
            <a:pPr marL="342900" indent="-342900">
              <a:lnSpc>
                <a:spcPct val="90000"/>
              </a:lnSpc>
              <a:spcAft>
                <a:spcPts val="600"/>
              </a:spcAft>
              <a:buFont typeface="Arial" panose="020B0604020202020204" pitchFamily="34" charset="0"/>
              <a:buChar char="•"/>
            </a:pPr>
            <a:r>
              <a:rPr lang="en-US" sz="2400">
                <a:gradFill>
                  <a:gsLst>
                    <a:gs pos="2917">
                      <a:schemeClr val="tx1"/>
                    </a:gs>
                    <a:gs pos="30000">
                      <a:schemeClr val="tx1"/>
                    </a:gs>
                  </a:gsLst>
                  <a:lin ang="5400000" scaled="0"/>
                </a:gradFill>
              </a:rPr>
              <a:t>EMBED Videos!</a:t>
            </a:r>
            <a:endParaRPr lang="en-US" sz="1800">
              <a:cs typeface="Segoe UI"/>
            </a:endParaRPr>
          </a:p>
        </p:txBody>
      </p:sp>
    </p:spTree>
    <p:extLst>
      <p:ext uri="{BB962C8B-B14F-4D97-AF65-F5344CB8AC3E}">
        <p14:creationId xmlns:p14="http://schemas.microsoft.com/office/powerpoint/2010/main" val="3816889017"/>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95AB15-CA60-41D9-B771-99EF1072C7F5}"/>
              </a:ext>
            </a:extLst>
          </p:cNvPr>
          <p:cNvSpPr>
            <a:spLocks noGrp="1"/>
          </p:cNvSpPr>
          <p:nvPr>
            <p:ph type="title"/>
          </p:nvPr>
        </p:nvSpPr>
        <p:spPr>
          <a:xfrm>
            <a:off x="434976" y="1207895"/>
            <a:ext cx="9620008" cy="3605405"/>
          </a:xfrm>
        </p:spPr>
        <p:txBody>
          <a:bodyPr/>
          <a:lstStyle/>
          <a:p>
            <a:r>
              <a:rPr lang="en-US">
                <a:cs typeface="Segoe UI"/>
              </a:rPr>
              <a:t>THE YEAR THAT WILL BE 2020</a:t>
            </a:r>
            <a:endParaRPr lang="en-US"/>
          </a:p>
        </p:txBody>
      </p:sp>
    </p:spTree>
    <p:extLst>
      <p:ext uri="{BB962C8B-B14F-4D97-AF65-F5344CB8AC3E}">
        <p14:creationId xmlns:p14="http://schemas.microsoft.com/office/powerpoint/2010/main" val="3005290413"/>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376A4D-21B7-4546-BF4B-652AED93115E}"/>
              </a:ext>
            </a:extLst>
          </p:cNvPr>
          <p:cNvSpPr>
            <a:spLocks noGrp="1"/>
          </p:cNvSpPr>
          <p:nvPr>
            <p:ph type="title"/>
          </p:nvPr>
        </p:nvSpPr>
        <p:spPr/>
        <p:txBody>
          <a:bodyPr/>
          <a:lstStyle/>
          <a:p>
            <a:r>
              <a:rPr lang="en-NZ" b="1">
                <a:cs typeface="Segoe UI"/>
              </a:rPr>
              <a:t>Rory – AAD &amp; B2C</a:t>
            </a:r>
            <a:endParaRPr lang="en-US"/>
          </a:p>
        </p:txBody>
      </p:sp>
      <p:pic>
        <p:nvPicPr>
          <p:cNvPr id="6" name="Picture 6" descr="A close up of text on a white background&#10;&#10;Description generated with high confidence">
            <a:extLst>
              <a:ext uri="{FF2B5EF4-FFF2-40B4-BE49-F238E27FC236}">
                <a16:creationId xmlns:a16="http://schemas.microsoft.com/office/drawing/2014/main" id="{457FF3F1-12F6-4FB9-B06E-72F95F058D33}"/>
              </a:ext>
            </a:extLst>
          </p:cNvPr>
          <p:cNvPicPr>
            <a:picLocks noChangeAspect="1"/>
          </p:cNvPicPr>
          <p:nvPr/>
        </p:nvPicPr>
        <p:blipFill>
          <a:blip r:embed="rId3"/>
          <a:stretch>
            <a:fillRect/>
          </a:stretch>
        </p:blipFill>
        <p:spPr>
          <a:xfrm>
            <a:off x="719419" y="1205809"/>
            <a:ext cx="10991532" cy="5228195"/>
          </a:xfrm>
          <a:prstGeom prst="rect">
            <a:avLst/>
          </a:prstGeom>
        </p:spPr>
      </p:pic>
    </p:spTree>
    <p:extLst>
      <p:ext uri="{BB962C8B-B14F-4D97-AF65-F5344CB8AC3E}">
        <p14:creationId xmlns:p14="http://schemas.microsoft.com/office/powerpoint/2010/main" val="1097649711"/>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376A4D-21B7-4546-BF4B-652AED93115E}"/>
              </a:ext>
            </a:extLst>
          </p:cNvPr>
          <p:cNvSpPr>
            <a:spLocks noGrp="1"/>
          </p:cNvSpPr>
          <p:nvPr>
            <p:ph type="title"/>
          </p:nvPr>
        </p:nvSpPr>
        <p:spPr/>
        <p:txBody>
          <a:bodyPr/>
          <a:lstStyle/>
          <a:p>
            <a:r>
              <a:rPr lang="en-NZ" b="1">
                <a:cs typeface="Segoe UI"/>
              </a:rPr>
              <a:t>Rory – AAD &amp; B2C</a:t>
            </a:r>
            <a:endParaRPr lang="en-US"/>
          </a:p>
        </p:txBody>
      </p:sp>
      <p:sp>
        <p:nvSpPr>
          <p:cNvPr id="5" name="TextBox 4">
            <a:extLst>
              <a:ext uri="{FF2B5EF4-FFF2-40B4-BE49-F238E27FC236}">
                <a16:creationId xmlns:a16="http://schemas.microsoft.com/office/drawing/2014/main" id="{DDA3EDA2-EFB4-40BC-88BD-8871CFB7E216}"/>
              </a:ext>
            </a:extLst>
          </p:cNvPr>
          <p:cNvSpPr txBox="1"/>
          <p:nvPr/>
        </p:nvSpPr>
        <p:spPr>
          <a:xfrm>
            <a:off x="606582" y="1267485"/>
            <a:ext cx="11211078" cy="5232202"/>
          </a:xfrm>
          <a:prstGeom prst="rect">
            <a:avLst/>
          </a:prstGeom>
          <a:noFill/>
        </p:spPr>
        <p:txBody>
          <a:bodyPr wrap="square" lIns="182880" tIns="146304" rIns="182880" bIns="146304" rtlCol="0" anchor="t">
            <a:spAutoFit/>
          </a:bodyPr>
          <a:lstStyle/>
          <a:p>
            <a:pPr marL="342900" indent="-342900">
              <a:lnSpc>
                <a:spcPct val="90000"/>
              </a:lnSpc>
              <a:spcAft>
                <a:spcPts val="600"/>
              </a:spcAft>
              <a:buFont typeface="Arial" panose="020B0604020202020204" pitchFamily="34" charset="0"/>
              <a:buChar char="•"/>
            </a:pPr>
            <a:r>
              <a:rPr lang="en-US" sz="2400">
                <a:ea typeface="+mn-lt"/>
                <a:cs typeface="+mn-lt"/>
              </a:rPr>
              <a:t>All customers can now </a:t>
            </a:r>
            <a:r>
              <a:rPr lang="en-US" sz="2400" b="1">
                <a:ea typeface="+mn-lt"/>
                <a:cs typeface="+mn-lt"/>
                <a:hlinkClick r:id="rId3"/>
              </a:rPr>
              <a:t>enable MFA for free</a:t>
            </a:r>
            <a:r>
              <a:rPr lang="en-US" sz="2400">
                <a:ea typeface="+mn-lt"/>
                <a:cs typeface="+mn-lt"/>
              </a:rPr>
              <a:t> with the Microsoft Authenticator app. </a:t>
            </a:r>
            <a:endParaRPr lang="en-US" sz="1800">
              <a:ea typeface="+mn-lt"/>
              <a:cs typeface="+mn-lt"/>
            </a:endParaRPr>
          </a:p>
          <a:p>
            <a:pPr marL="342900" indent="-342900">
              <a:lnSpc>
                <a:spcPct val="90000"/>
              </a:lnSpc>
              <a:spcAft>
                <a:spcPts val="600"/>
              </a:spcAft>
              <a:buFont typeface="Arial" panose="020B0604020202020204" pitchFamily="34" charset="0"/>
              <a:buChar char="•"/>
            </a:pPr>
            <a:r>
              <a:rPr lang="en-US" sz="2400">
                <a:ea typeface="+mn-lt"/>
                <a:cs typeface="+mn-lt"/>
              </a:rPr>
              <a:t>Conditional Access</a:t>
            </a:r>
            <a:r>
              <a:rPr lang="en-US" sz="2400" b="1">
                <a:ea typeface="+mn-lt"/>
                <a:cs typeface="+mn-lt"/>
              </a:rPr>
              <a:t> </a:t>
            </a:r>
            <a:r>
              <a:rPr lang="en-US" sz="2400" b="1">
                <a:ea typeface="+mn-lt"/>
                <a:cs typeface="+mn-lt"/>
                <a:hlinkClick r:id="rId4"/>
              </a:rPr>
              <a:t>report-only mode</a:t>
            </a:r>
            <a:r>
              <a:rPr lang="en-US" sz="2400">
                <a:ea typeface="+mn-lt"/>
                <a:cs typeface="+mn-lt"/>
              </a:rPr>
              <a:t> is now in public preview. It allows administrators to evaluate potential impact of new policies before rolling them out across the entire organization</a:t>
            </a:r>
          </a:p>
          <a:p>
            <a:pPr marL="342900" indent="-342900">
              <a:lnSpc>
                <a:spcPct val="90000"/>
              </a:lnSpc>
              <a:spcAft>
                <a:spcPts val="600"/>
              </a:spcAft>
              <a:buFont typeface="Arial" panose="020B0604020202020204" pitchFamily="34" charset="0"/>
              <a:buChar char="•"/>
            </a:pPr>
            <a:r>
              <a:rPr lang="en-US" sz="2400">
                <a:ea typeface="+mn-lt"/>
                <a:cs typeface="+mn-lt"/>
              </a:rPr>
              <a:t>The </a:t>
            </a:r>
            <a:r>
              <a:rPr lang="en-US" sz="2400" b="1">
                <a:ea typeface="+mn-lt"/>
                <a:cs typeface="+mn-lt"/>
                <a:hlinkClick r:id="rId5"/>
              </a:rPr>
              <a:t>Global Reader role</a:t>
            </a:r>
            <a:r>
              <a:rPr lang="en-US" sz="2400">
                <a:ea typeface="+mn-lt"/>
                <a:cs typeface="+mn-lt"/>
              </a:rPr>
              <a:t> along with 15 other roles rolled out in public preview last month for further visibility into settings and policies without added risk.</a:t>
            </a:r>
            <a:endParaRPr lang="en-US" sz="2400">
              <a:cs typeface="Segoe UI"/>
            </a:endParaRPr>
          </a:p>
          <a:p>
            <a:pPr marL="342900" indent="-342900">
              <a:lnSpc>
                <a:spcPct val="90000"/>
              </a:lnSpc>
              <a:spcAft>
                <a:spcPts val="600"/>
              </a:spcAft>
              <a:buFont typeface="Arial" panose="020B0604020202020204" pitchFamily="34" charset="0"/>
              <a:buChar char="•"/>
            </a:pPr>
            <a:r>
              <a:rPr lang="en-US" sz="2400">
                <a:ea typeface="+mn-lt"/>
                <a:cs typeface="+mn-lt"/>
              </a:rPr>
              <a:t>Azure AD </a:t>
            </a:r>
            <a:r>
              <a:rPr lang="en-US" sz="2400" b="1">
                <a:ea typeface="+mn-lt"/>
                <a:cs typeface="+mn-lt"/>
                <a:hlinkClick r:id="rId6"/>
              </a:rPr>
              <a:t>entitlement management</a:t>
            </a:r>
            <a:r>
              <a:rPr lang="en-US" sz="2400" b="1">
                <a:ea typeface="+mn-lt"/>
                <a:cs typeface="+mn-lt"/>
              </a:rPr>
              <a:t> </a:t>
            </a:r>
            <a:r>
              <a:rPr lang="en-US" sz="2400">
                <a:ea typeface="+mn-lt"/>
                <a:cs typeface="+mn-lt"/>
              </a:rPr>
              <a:t>is now generally available! </a:t>
            </a:r>
            <a:endParaRPr lang="en-US" sz="2400">
              <a:cs typeface="Segoe UI"/>
            </a:endParaRPr>
          </a:p>
          <a:p>
            <a:pPr marL="342900" indent="-342900">
              <a:lnSpc>
                <a:spcPct val="90000"/>
              </a:lnSpc>
              <a:spcAft>
                <a:spcPts val="600"/>
              </a:spcAft>
              <a:buFont typeface="Arial" panose="020B0604020202020204" pitchFamily="34" charset="0"/>
              <a:buChar char="•"/>
            </a:pPr>
            <a:r>
              <a:rPr lang="en-US" sz="2400">
                <a:ea typeface="+mn-lt"/>
                <a:cs typeface="+mn-lt"/>
              </a:rPr>
              <a:t>Public preview of inbound user provisioning from SAP SuccessFactors</a:t>
            </a:r>
            <a:endParaRPr lang="en-US" sz="2400">
              <a:cs typeface="Segoe UI"/>
            </a:endParaRPr>
          </a:p>
          <a:p>
            <a:pPr marL="342900" indent="-342900">
              <a:lnSpc>
                <a:spcPct val="90000"/>
              </a:lnSpc>
              <a:spcAft>
                <a:spcPts val="600"/>
              </a:spcAft>
              <a:buFont typeface="Arial" panose="020B0604020202020204" pitchFamily="34" charset="0"/>
              <a:buChar char="•"/>
            </a:pPr>
            <a:r>
              <a:rPr lang="en-US" sz="2400">
                <a:ea typeface="+mn-lt"/>
                <a:cs typeface="+mn-lt"/>
              </a:rPr>
              <a:t>Staged rollout to cloud authentication is now available in public preview</a:t>
            </a:r>
            <a:endParaRPr lang="en-US" sz="2400">
              <a:cs typeface="Segoe UI"/>
            </a:endParaRPr>
          </a:p>
          <a:p>
            <a:pPr marL="342900" indent="-342900">
              <a:lnSpc>
                <a:spcPct val="90000"/>
              </a:lnSpc>
              <a:spcAft>
                <a:spcPts val="600"/>
              </a:spcAft>
              <a:buFont typeface="Arial" panose="020B0604020202020204" pitchFamily="34" charset="0"/>
              <a:buChar char="•"/>
            </a:pPr>
            <a:r>
              <a:rPr lang="en-US" sz="2400">
                <a:cs typeface="Segoe UI"/>
              </a:rPr>
              <a:t>Firstline Worker – log in with phone number and code</a:t>
            </a:r>
          </a:p>
          <a:p>
            <a:pPr marL="342900" indent="-342900">
              <a:lnSpc>
                <a:spcPct val="90000"/>
              </a:lnSpc>
              <a:spcAft>
                <a:spcPts val="600"/>
              </a:spcAft>
              <a:buFont typeface="Arial" panose="020B0604020202020204" pitchFamily="34" charset="0"/>
              <a:buChar char="•"/>
            </a:pPr>
            <a:endParaRPr lang="en-US" sz="2400">
              <a:cs typeface="Segoe UI"/>
            </a:endParaRPr>
          </a:p>
          <a:p>
            <a:pPr marL="342900" indent="-342900">
              <a:lnSpc>
                <a:spcPct val="90000"/>
              </a:lnSpc>
              <a:spcAft>
                <a:spcPts val="600"/>
              </a:spcAft>
              <a:buFont typeface="Arial" panose="020B0604020202020204" pitchFamily="34" charset="0"/>
              <a:buChar char="•"/>
            </a:pPr>
            <a:endParaRPr lang="en-US" sz="2400">
              <a:cs typeface="Segoe UI"/>
            </a:endParaRPr>
          </a:p>
        </p:txBody>
      </p:sp>
    </p:spTree>
    <p:extLst>
      <p:ext uri="{BB962C8B-B14F-4D97-AF65-F5344CB8AC3E}">
        <p14:creationId xmlns:p14="http://schemas.microsoft.com/office/powerpoint/2010/main" val="421503821"/>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a:extLst>
              <a:ext uri="{FF2B5EF4-FFF2-40B4-BE49-F238E27FC236}">
                <a16:creationId xmlns:a16="http://schemas.microsoft.com/office/drawing/2014/main" id="{434C7494-76A9-4D41-9547-DE1497D33CD0}"/>
              </a:ext>
            </a:extLst>
          </p:cNvPr>
          <p:cNvPicPr>
            <a:picLocks noChangeAspect="1"/>
          </p:cNvPicPr>
          <p:nvPr/>
        </p:nvPicPr>
        <p:blipFill>
          <a:blip r:embed="rId3"/>
          <a:stretch>
            <a:fillRect/>
          </a:stretch>
        </p:blipFill>
        <p:spPr>
          <a:xfrm>
            <a:off x="395" y="-25469"/>
            <a:ext cx="12433132" cy="7024003"/>
          </a:xfrm>
          <a:prstGeom prst="rect">
            <a:avLst/>
          </a:prstGeom>
        </p:spPr>
      </p:pic>
    </p:spTree>
    <p:extLst>
      <p:ext uri="{BB962C8B-B14F-4D97-AF65-F5344CB8AC3E}">
        <p14:creationId xmlns:p14="http://schemas.microsoft.com/office/powerpoint/2010/main" val="4081714833"/>
      </p:ext>
    </p:extLst>
  </p:cSld>
  <p:clrMapOvr>
    <a:masterClrMapping/>
  </p:clrMapOvr>
  <mc:AlternateContent xmlns:mc="http://schemas.openxmlformats.org/markup-compatibility/2006" xmlns:p14="http://schemas.microsoft.com/office/powerpoint/2010/main">
    <mc:Choice Requires="p14">
      <p:transition spd="slow" p14:dur="1500">
        <p:fade thruBlk="1"/>
      </p:transition>
    </mc:Choice>
    <mc:Fallback xmlns="">
      <p:transition spd="slow">
        <p:fade thruBlk="1"/>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376A4D-21B7-4546-BF4B-652AED93115E}"/>
              </a:ext>
            </a:extLst>
          </p:cNvPr>
          <p:cNvSpPr>
            <a:spLocks noGrp="1"/>
          </p:cNvSpPr>
          <p:nvPr>
            <p:ph type="title"/>
          </p:nvPr>
        </p:nvSpPr>
        <p:spPr/>
        <p:txBody>
          <a:bodyPr/>
          <a:lstStyle/>
          <a:p>
            <a:r>
              <a:rPr lang="en-NZ" b="1">
                <a:cs typeface="Segoe UI"/>
              </a:rPr>
              <a:t>BUDDY – Azure ARC</a:t>
            </a:r>
            <a:endParaRPr lang="en-US"/>
          </a:p>
        </p:txBody>
      </p:sp>
      <p:sp>
        <p:nvSpPr>
          <p:cNvPr id="5" name="TextBox 4">
            <a:extLst>
              <a:ext uri="{FF2B5EF4-FFF2-40B4-BE49-F238E27FC236}">
                <a16:creationId xmlns:a16="http://schemas.microsoft.com/office/drawing/2014/main" id="{DDA3EDA2-EFB4-40BC-88BD-8871CFB7E216}"/>
              </a:ext>
            </a:extLst>
          </p:cNvPr>
          <p:cNvSpPr txBox="1"/>
          <p:nvPr/>
        </p:nvSpPr>
        <p:spPr>
          <a:xfrm>
            <a:off x="606582" y="1267485"/>
            <a:ext cx="5449908" cy="627864"/>
          </a:xfrm>
          <a:prstGeom prst="rect">
            <a:avLst/>
          </a:prstGeom>
          <a:noFill/>
        </p:spPr>
        <p:txBody>
          <a:bodyPr wrap="square" lIns="182880" tIns="146304" rIns="182880" bIns="146304" rtlCol="0" anchor="t">
            <a:spAutoFit/>
          </a:bodyPr>
          <a:lstStyle/>
          <a:p>
            <a:pPr marL="342900" indent="-342900">
              <a:lnSpc>
                <a:spcPct val="90000"/>
              </a:lnSpc>
              <a:spcAft>
                <a:spcPts val="600"/>
              </a:spcAft>
              <a:buFont typeface="Arial" panose="020B0604020202020204" pitchFamily="34" charset="0"/>
              <a:buChar char="•"/>
            </a:pPr>
            <a:r>
              <a:rPr lang="en-US" sz="2400">
                <a:gradFill>
                  <a:gsLst>
                    <a:gs pos="2917">
                      <a:schemeClr val="tx1"/>
                    </a:gs>
                    <a:gs pos="30000">
                      <a:schemeClr val="tx1"/>
                    </a:gs>
                  </a:gsLst>
                  <a:lin ang="5400000" scaled="0"/>
                </a:gradFill>
              </a:rPr>
              <a:t>GET TYPING BUDDY!</a:t>
            </a:r>
            <a:endParaRPr lang="en-US"/>
          </a:p>
        </p:txBody>
      </p:sp>
    </p:spTree>
    <p:extLst>
      <p:ext uri="{BB962C8B-B14F-4D97-AF65-F5344CB8AC3E}">
        <p14:creationId xmlns:p14="http://schemas.microsoft.com/office/powerpoint/2010/main" val="1413215993"/>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376A4D-21B7-4546-BF4B-652AED93115E}"/>
              </a:ext>
            </a:extLst>
          </p:cNvPr>
          <p:cNvSpPr>
            <a:spLocks noGrp="1"/>
          </p:cNvSpPr>
          <p:nvPr>
            <p:ph type="title"/>
          </p:nvPr>
        </p:nvSpPr>
        <p:spPr/>
        <p:txBody>
          <a:bodyPr/>
          <a:lstStyle/>
          <a:p>
            <a:r>
              <a:rPr lang="en-NZ" b="1">
                <a:ea typeface="+mj-lt"/>
                <a:cs typeface="+mj-lt"/>
              </a:rPr>
              <a:t>Dave – Azure Synapse</a:t>
            </a:r>
            <a:endParaRPr lang="en-NZ">
              <a:ea typeface="+mj-lt"/>
              <a:cs typeface="+mj-lt"/>
            </a:endParaRPr>
          </a:p>
          <a:p>
            <a:endParaRPr lang="en-NZ" b="1"/>
          </a:p>
        </p:txBody>
      </p:sp>
      <p:pic>
        <p:nvPicPr>
          <p:cNvPr id="4" name="Picture 3" descr="A close up of a logo&#10;&#10;Description automatically generated">
            <a:extLst>
              <a:ext uri="{FF2B5EF4-FFF2-40B4-BE49-F238E27FC236}">
                <a16:creationId xmlns:a16="http://schemas.microsoft.com/office/drawing/2014/main" id="{382FEB06-1CD9-4BDB-A864-45FA45026E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3624" y="1195586"/>
            <a:ext cx="10309225" cy="5798939"/>
          </a:xfrm>
          <a:prstGeom prst="rect">
            <a:avLst/>
          </a:prstGeom>
        </p:spPr>
      </p:pic>
    </p:spTree>
    <p:extLst>
      <p:ext uri="{BB962C8B-B14F-4D97-AF65-F5344CB8AC3E}">
        <p14:creationId xmlns:p14="http://schemas.microsoft.com/office/powerpoint/2010/main" val="3480920210"/>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213A58-0DD6-43D3-85E9-966434BB9F2E}"/>
              </a:ext>
            </a:extLst>
          </p:cNvPr>
          <p:cNvSpPr>
            <a:spLocks noGrp="1"/>
          </p:cNvSpPr>
          <p:nvPr>
            <p:ph type="title"/>
          </p:nvPr>
        </p:nvSpPr>
        <p:spPr>
          <a:xfrm>
            <a:off x="1120005" y="292308"/>
            <a:ext cx="10258637" cy="1479638"/>
          </a:xfrm>
        </p:spPr>
        <p:txBody>
          <a:bodyPr/>
          <a:lstStyle/>
          <a:p>
            <a:r>
              <a:rPr lang="en-NZ" dirty="0"/>
              <a:t>Modern Azure Analytics Platforms</a:t>
            </a:r>
          </a:p>
        </p:txBody>
      </p:sp>
      <p:pic>
        <p:nvPicPr>
          <p:cNvPr id="9" name="Content Placeholder 8" descr="A screenshot of a cell phone&#10;&#10;Description automatically generated">
            <a:extLst>
              <a:ext uri="{FF2B5EF4-FFF2-40B4-BE49-F238E27FC236}">
                <a16:creationId xmlns:a16="http://schemas.microsoft.com/office/drawing/2014/main" id="{2F07AA54-35D9-42B6-A2F0-091B6F6D795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64339" y="2098989"/>
            <a:ext cx="6818943" cy="3835656"/>
          </a:xfrm>
        </p:spPr>
      </p:pic>
      <p:sp>
        <p:nvSpPr>
          <p:cNvPr id="11" name="TextBox 10">
            <a:extLst>
              <a:ext uri="{FF2B5EF4-FFF2-40B4-BE49-F238E27FC236}">
                <a16:creationId xmlns:a16="http://schemas.microsoft.com/office/drawing/2014/main" id="{00730B13-95D3-4E66-94CA-0CFD84D430BE}"/>
              </a:ext>
            </a:extLst>
          </p:cNvPr>
          <p:cNvSpPr txBox="1"/>
          <p:nvPr/>
        </p:nvSpPr>
        <p:spPr>
          <a:xfrm>
            <a:off x="8371566" y="2632897"/>
            <a:ext cx="3719039" cy="2904328"/>
          </a:xfrm>
          <a:prstGeom prst="rect">
            <a:avLst/>
          </a:prstGeom>
          <a:noFill/>
        </p:spPr>
        <p:txBody>
          <a:bodyPr wrap="square" rtlCol="0">
            <a:spAutoFit/>
          </a:bodyPr>
          <a:lstStyle/>
          <a:p>
            <a:pPr marL="291436" indent="-291436">
              <a:lnSpc>
                <a:spcPct val="150000"/>
              </a:lnSpc>
              <a:buFont typeface="Arial" panose="020B0604020202020204" pitchFamily="34" charset="0"/>
              <a:buChar char="•"/>
            </a:pPr>
            <a:r>
              <a:rPr lang="en-NZ" sz="2448" dirty="0"/>
              <a:t>Azure Data Factory</a:t>
            </a:r>
          </a:p>
          <a:p>
            <a:pPr marL="291436" indent="-291436">
              <a:lnSpc>
                <a:spcPct val="150000"/>
              </a:lnSpc>
              <a:buFont typeface="Arial" panose="020B0604020202020204" pitchFamily="34" charset="0"/>
              <a:buChar char="•"/>
            </a:pPr>
            <a:r>
              <a:rPr lang="en-NZ" sz="2448" dirty="0"/>
              <a:t>Azure Data Lake</a:t>
            </a:r>
          </a:p>
          <a:p>
            <a:pPr marL="291436" indent="-291436">
              <a:lnSpc>
                <a:spcPct val="150000"/>
              </a:lnSpc>
              <a:buFont typeface="Arial" panose="020B0604020202020204" pitchFamily="34" charset="0"/>
              <a:buChar char="•"/>
            </a:pPr>
            <a:r>
              <a:rPr lang="en-NZ" sz="2448" dirty="0"/>
              <a:t>Azure Databricks</a:t>
            </a:r>
          </a:p>
          <a:p>
            <a:pPr marL="291436" indent="-291436">
              <a:lnSpc>
                <a:spcPct val="150000"/>
              </a:lnSpc>
              <a:buFont typeface="Arial" panose="020B0604020202020204" pitchFamily="34" charset="0"/>
              <a:buChar char="•"/>
            </a:pPr>
            <a:r>
              <a:rPr lang="en-NZ" sz="2448" dirty="0"/>
              <a:t>Azure SQL / SQLDW</a:t>
            </a:r>
          </a:p>
          <a:p>
            <a:pPr marL="291436" indent="-291436">
              <a:lnSpc>
                <a:spcPct val="150000"/>
              </a:lnSpc>
              <a:buFont typeface="Arial" panose="020B0604020202020204" pitchFamily="34" charset="0"/>
              <a:buChar char="•"/>
            </a:pPr>
            <a:r>
              <a:rPr lang="en-NZ" sz="2448" dirty="0"/>
              <a:t>Azure Data Catalogue</a:t>
            </a:r>
          </a:p>
        </p:txBody>
      </p:sp>
    </p:spTree>
    <p:extLst>
      <p:ext uri="{BB962C8B-B14F-4D97-AF65-F5344CB8AC3E}">
        <p14:creationId xmlns:p14="http://schemas.microsoft.com/office/powerpoint/2010/main" val="25066939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BC0CB1-4BDB-4267-B105-8270F1639065}"/>
              </a:ext>
            </a:extLst>
          </p:cNvPr>
          <p:cNvSpPr>
            <a:spLocks noGrp="1"/>
          </p:cNvSpPr>
          <p:nvPr>
            <p:ph type="title"/>
          </p:nvPr>
        </p:nvSpPr>
        <p:spPr/>
        <p:txBody>
          <a:bodyPr/>
          <a:lstStyle/>
          <a:p>
            <a:r>
              <a:rPr lang="en-NZ" dirty="0"/>
              <a:t>Evolution of Azure Data Warehouse</a:t>
            </a:r>
          </a:p>
        </p:txBody>
      </p:sp>
      <p:pic>
        <p:nvPicPr>
          <p:cNvPr id="9" name="Content Placeholder 8" descr="A screenshot of a cell phone&#10;&#10;Description automatically generated">
            <a:extLst>
              <a:ext uri="{FF2B5EF4-FFF2-40B4-BE49-F238E27FC236}">
                <a16:creationId xmlns:a16="http://schemas.microsoft.com/office/drawing/2014/main" id="{6CED2D89-8EDD-472A-8B0F-56CA2019B31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20006" y="2081929"/>
            <a:ext cx="6818943" cy="3835656"/>
          </a:xfrm>
        </p:spPr>
      </p:pic>
      <p:sp>
        <p:nvSpPr>
          <p:cNvPr id="11" name="TextBox 10">
            <a:extLst>
              <a:ext uri="{FF2B5EF4-FFF2-40B4-BE49-F238E27FC236}">
                <a16:creationId xmlns:a16="http://schemas.microsoft.com/office/drawing/2014/main" id="{4746BCC5-0A01-4659-9D72-7D8F2EBC5B41}"/>
              </a:ext>
            </a:extLst>
          </p:cNvPr>
          <p:cNvSpPr txBox="1"/>
          <p:nvPr/>
        </p:nvSpPr>
        <p:spPr>
          <a:xfrm>
            <a:off x="8371566" y="2632897"/>
            <a:ext cx="3719039" cy="1175308"/>
          </a:xfrm>
          <a:prstGeom prst="rect">
            <a:avLst/>
          </a:prstGeom>
          <a:noFill/>
        </p:spPr>
        <p:txBody>
          <a:bodyPr wrap="square" rtlCol="0">
            <a:spAutoFit/>
          </a:bodyPr>
          <a:lstStyle/>
          <a:p>
            <a:pPr marL="291436" indent="-291436">
              <a:lnSpc>
                <a:spcPct val="150000"/>
              </a:lnSpc>
              <a:buFont typeface="Arial" panose="020B0604020202020204" pitchFamily="34" charset="0"/>
              <a:buChar char="•"/>
            </a:pPr>
            <a:r>
              <a:rPr lang="en-NZ" sz="2448" dirty="0"/>
              <a:t>Azure Synapse</a:t>
            </a:r>
          </a:p>
          <a:p>
            <a:pPr marL="291436" indent="-291436">
              <a:lnSpc>
                <a:spcPct val="150000"/>
              </a:lnSpc>
              <a:buFont typeface="Arial" panose="020B0604020202020204" pitchFamily="34" charset="0"/>
              <a:buChar char="•"/>
            </a:pPr>
            <a:r>
              <a:rPr lang="en-NZ" sz="2448" dirty="0"/>
              <a:t>Azure Data Lake</a:t>
            </a:r>
          </a:p>
        </p:txBody>
      </p:sp>
    </p:spTree>
    <p:extLst>
      <p:ext uri="{BB962C8B-B14F-4D97-AF65-F5344CB8AC3E}">
        <p14:creationId xmlns:p14="http://schemas.microsoft.com/office/powerpoint/2010/main" val="217320809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Azure PPT Template - 2018">
  <a:themeElements>
    <a:clrScheme name="Azure DevOps">
      <a:dk1>
        <a:srgbClr val="000000"/>
      </a:dk1>
      <a:lt1>
        <a:srgbClr val="FFFFFF"/>
      </a:lt1>
      <a:dk2>
        <a:srgbClr val="0078D7"/>
      </a:dk2>
      <a:lt2>
        <a:srgbClr val="FFFFFF"/>
      </a:lt2>
      <a:accent1>
        <a:srgbClr val="0078D7"/>
      </a:accent1>
      <a:accent2>
        <a:srgbClr val="4DB0FF"/>
      </a:accent2>
      <a:accent3>
        <a:srgbClr val="B1D6F2"/>
      </a:accent3>
      <a:accent4>
        <a:srgbClr val="035AA0"/>
      </a:accent4>
      <a:accent5>
        <a:srgbClr val="94D0FF"/>
      </a:accent5>
      <a:accent6>
        <a:srgbClr val="797979"/>
      </a:accent6>
      <a:hlink>
        <a:srgbClr val="0078D7"/>
      </a:hlink>
      <a:folHlink>
        <a:srgbClr val="0078D7"/>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 PPT Template 2018 presentation_v3" id="{1968021E-D85B-4A85-BB07-6BF24CCBC27F}" vid="{6E53F19A-D2E9-48F2-9B61-183D930FD7CB}"/>
    </a:ext>
  </a:extLst>
</a:theme>
</file>

<file path=ppt/theme/theme2.xml><?xml version="1.0" encoding="utf-8"?>
<a:theme xmlns:a="http://schemas.openxmlformats.org/drawingml/2006/main" name="STB Product Families 2013">
  <a:themeElements>
    <a:clrScheme name="Custom 4">
      <a:dk1>
        <a:srgbClr val="000000"/>
      </a:dk1>
      <a:lt1>
        <a:srgbClr val="FFFFFF"/>
      </a:lt1>
      <a:dk2>
        <a:srgbClr val="505050"/>
      </a:dk2>
      <a:lt2>
        <a:srgbClr val="D2D2D2"/>
      </a:lt2>
      <a:accent1>
        <a:srgbClr val="0072C6"/>
      </a:accent1>
      <a:accent2>
        <a:srgbClr val="008272"/>
      </a:accent2>
      <a:accent3>
        <a:srgbClr val="68217A"/>
      </a:accent3>
      <a:accent4>
        <a:srgbClr val="DC3C00"/>
      </a:accent4>
      <a:accent5>
        <a:srgbClr val="FF8C00"/>
      </a:accent5>
      <a:accent6>
        <a:srgbClr val="00BCF2"/>
      </a:accent6>
      <a:hlink>
        <a:srgbClr val="FFFF00"/>
      </a:hlink>
      <a:folHlink>
        <a:srgbClr val="FFFF00"/>
      </a:folHlink>
    </a:clrScheme>
    <a:fontScheme name="STB-2013-SegoeUI">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 Customer-Ready Template Audienz Modified.potx" id="{092DFF61-9B9B-4BDB-9EC7-D47A5F3C0BAF}" vid="{E326199E-CEC6-4972-9DA7-4930361C35E6}"/>
    </a:ext>
  </a:extLst>
</a:theme>
</file>

<file path=ppt/theme/theme3.xml><?xml version="1.0" encoding="utf-8"?>
<a:theme xmlns:a="http://schemas.openxmlformats.org/drawingml/2006/main" name="1_Azure PPT Template - 2018">
  <a:themeElements>
    <a:clrScheme name="Azure">
      <a:dk1>
        <a:srgbClr val="000000"/>
      </a:dk1>
      <a:lt1>
        <a:srgbClr val="FFFFFF"/>
      </a:lt1>
      <a:dk2>
        <a:srgbClr val="0078D7"/>
      </a:dk2>
      <a:lt2>
        <a:srgbClr val="FFFFFF"/>
      </a:lt2>
      <a:accent1>
        <a:srgbClr val="E6E6E6"/>
      </a:accent1>
      <a:accent2>
        <a:srgbClr val="D2D2D2"/>
      </a:accent2>
      <a:accent3>
        <a:srgbClr val="737373"/>
      </a:accent3>
      <a:accent4>
        <a:srgbClr val="505050"/>
      </a:accent4>
      <a:accent5>
        <a:srgbClr val="BAD80A"/>
      </a:accent5>
      <a:accent6>
        <a:srgbClr val="00BCF2"/>
      </a:accent6>
      <a:hlink>
        <a:srgbClr val="0078D7"/>
      </a:hlink>
      <a:folHlink>
        <a:srgbClr val="0078D7"/>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 PPT Template 2018 presentation_v3" id="{1968021E-D85B-4A85-BB07-6BF24CCBC27F}" vid="{6E53F19A-D2E9-48F2-9B61-183D930FD7CB}"/>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CBC5742CFE82A43B82393876DE4DCCB" ma:contentTypeVersion="2" ma:contentTypeDescription="Create a new document." ma:contentTypeScope="" ma:versionID="ff004f1d8f015baac0287d6c598c2ab1">
  <xsd:schema xmlns:xsd="http://www.w3.org/2001/XMLSchema" xmlns:xs="http://www.w3.org/2001/XMLSchema" xmlns:p="http://schemas.microsoft.com/office/2006/metadata/properties" xmlns:ns2="06cfb516-f24f-42b2-ad6f-e3b3d55de626" targetNamespace="http://schemas.microsoft.com/office/2006/metadata/properties" ma:root="true" ma:fieldsID="8ed30bd799d83efa8c566bafe04ff888" ns2:_="">
    <xsd:import namespace="06cfb516-f24f-42b2-ad6f-e3b3d55de626"/>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6cfb516-f24f-42b2-ad6f-e3b3d55de62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65165E8-FDAF-4A11-8116-53DD08F3957B}">
  <ds:schemaRefs>
    <ds:schemaRef ds:uri="06cfb516-f24f-42b2-ad6f-e3b3d55de626"/>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32A15399-885A-441B-A114-CB6E80EBF6A5}">
  <ds:schemaRefs>
    <ds:schemaRef ds:uri="http://schemas.microsoft.com/office/2006/metadata/properties"/>
    <ds:schemaRef ds:uri="http://purl.org/dc/terms/"/>
    <ds:schemaRef ds:uri="http://schemas.microsoft.com/office/2006/documentManagement/types"/>
    <ds:schemaRef ds:uri="http://purl.org/dc/dcmitype/"/>
    <ds:schemaRef ds:uri="http://schemas.openxmlformats.org/package/2006/metadata/core-properties"/>
    <ds:schemaRef ds:uri="http://purl.org/dc/elements/1.1/"/>
    <ds:schemaRef ds:uri="http://schemas.microsoft.com/office/infopath/2007/PartnerControls"/>
    <ds:schemaRef ds:uri="06cfb516-f24f-42b2-ad6f-e3b3d55de626"/>
    <ds:schemaRef ds:uri="http://www.w3.org/XML/1998/namespace"/>
  </ds:schemaRefs>
</ds:datastoreItem>
</file>

<file path=customXml/itemProps3.xml><?xml version="1.0" encoding="utf-8"?>
<ds:datastoreItem xmlns:ds="http://schemas.openxmlformats.org/officeDocument/2006/customXml" ds:itemID="{A0CFF515-FEE6-4B9C-8B96-C300A0063377}">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TotalTime>
  <Words>2285</Words>
  <Application>Microsoft Office PowerPoint</Application>
  <PresentationFormat>Custom</PresentationFormat>
  <Paragraphs>176</Paragraphs>
  <Slides>27</Slides>
  <Notes>20</Notes>
  <HiddenSlides>2</HiddenSlides>
  <MMClips>0</MMClips>
  <ScaleCrop>false</ScaleCrop>
  <HeadingPairs>
    <vt:vector size="8" baseType="variant">
      <vt:variant>
        <vt:lpstr>Fonts Used</vt:lpstr>
      </vt:variant>
      <vt:variant>
        <vt:i4>6</vt:i4>
      </vt:variant>
      <vt:variant>
        <vt:lpstr>Theme</vt:lpstr>
      </vt:variant>
      <vt:variant>
        <vt:i4>3</vt:i4>
      </vt:variant>
      <vt:variant>
        <vt:lpstr>Embedded OLE Servers</vt:lpstr>
      </vt:variant>
      <vt:variant>
        <vt:i4>1</vt:i4>
      </vt:variant>
      <vt:variant>
        <vt:lpstr>Slide Titles</vt:lpstr>
      </vt:variant>
      <vt:variant>
        <vt:i4>27</vt:i4>
      </vt:variant>
    </vt:vector>
  </HeadingPairs>
  <TitlesOfParts>
    <vt:vector size="37" baseType="lpstr">
      <vt:lpstr>Arial</vt:lpstr>
      <vt:lpstr>Calibri</vt:lpstr>
      <vt:lpstr>Segoe UI</vt:lpstr>
      <vt:lpstr>Segoe UI Light</vt:lpstr>
      <vt:lpstr>Segoe UI Semibold</vt:lpstr>
      <vt:lpstr>Wingdings</vt:lpstr>
      <vt:lpstr>Azure PPT Template - 2018</vt:lpstr>
      <vt:lpstr>STB Product Families 2013</vt:lpstr>
      <vt:lpstr>1_Azure PPT Template - 2018</vt:lpstr>
      <vt:lpstr>think-cell Slide</vt:lpstr>
      <vt:lpstr>PowerPoint Presentation</vt:lpstr>
      <vt:lpstr>Rory – AAD &amp; B2C </vt:lpstr>
      <vt:lpstr>Rory – AAD &amp; B2C</vt:lpstr>
      <vt:lpstr>Rory – AAD &amp; B2C</vt:lpstr>
      <vt:lpstr>PowerPoint Presentation</vt:lpstr>
      <vt:lpstr>BUDDY – Azure ARC</vt:lpstr>
      <vt:lpstr>Dave – Azure Synapse </vt:lpstr>
      <vt:lpstr>Modern Azure Analytics Platforms</vt:lpstr>
      <vt:lpstr>Evolution of Azure Data Warehouse</vt:lpstr>
      <vt:lpstr>Alessandro – Microsoft Power Virtual Agents</vt:lpstr>
      <vt:lpstr>Highlights</vt:lpstr>
      <vt:lpstr>Demo</vt:lpstr>
      <vt:lpstr>Aben: Top Ten Security Practices on Azure</vt:lpstr>
      <vt:lpstr>Wagner Silveira API Management Arc Enabled</vt:lpstr>
      <vt:lpstr>API management Arc Enabled</vt:lpstr>
      <vt:lpstr>API Management Arc Enabled</vt:lpstr>
      <vt:lpstr>Hands on time!</vt:lpstr>
      <vt:lpstr>Sudhir: Mapping Dataflow in ADF</vt:lpstr>
      <vt:lpstr>Jaliya: Visual Studio Online</vt:lpstr>
      <vt:lpstr>DSR: Azure Functions (if needed)</vt:lpstr>
      <vt:lpstr>DSR: Azure Functions (if needed)</vt:lpstr>
      <vt:lpstr>PowerPoint Presentation</vt:lpstr>
      <vt:lpstr>Some other Azure User Groups</vt:lpstr>
      <vt:lpstr>THE YEAR THAT WAS 2019</vt:lpstr>
      <vt:lpstr>Changing Of The Guard &amp; Fresh Speakers</vt:lpstr>
      <vt:lpstr>Global Azure Bootcamp 2019</vt:lpstr>
      <vt:lpstr>THE YEAR THAT WILL BE 2020</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DevOps presentation title and event name</dc:title>
  <dc:creator>Martin Woodward</dc:creator>
  <cp:keywords/>
  <cp:lastModifiedBy>Dave Theunissen</cp:lastModifiedBy>
  <cp:revision>2</cp:revision>
  <dcterms:modified xsi:type="dcterms:W3CDTF">2019-11-19T22:07:06Z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0x010100ECBC5742CFE82A43B82393876DE4DCCB</vt:lpwstr>
  </property>
  <property fmtid="{D5CDD505-2E9C-101B-9397-08002B2CF9AE}" pid="3" name="DocVizMetadataToken">
    <vt:lpwstr>600x450x1</vt:lpwstr>
  </property>
  <property fmtid="{D5CDD505-2E9C-101B-9397-08002B2CF9AE}" pid="4" name="MSIP_Label_f42aa342-8706-4288-bd11-ebb85995028c_Enabled">
    <vt:lpwstr>True</vt:lpwstr>
  </property>
  <property fmtid="{D5CDD505-2E9C-101B-9397-08002B2CF9AE}" pid="5" name="MSIP_Label_f42aa342-8706-4288-bd11-ebb85995028c_SiteId">
    <vt:lpwstr>72f988bf-86f1-41af-91ab-2d7cd011db47</vt:lpwstr>
  </property>
  <property fmtid="{D5CDD505-2E9C-101B-9397-08002B2CF9AE}" pid="6" name="MSIP_Label_f42aa342-8706-4288-bd11-ebb85995028c_Owner">
    <vt:lpwstr>v-juchri@microsoft.com</vt:lpwstr>
  </property>
  <property fmtid="{D5CDD505-2E9C-101B-9397-08002B2CF9AE}" pid="7" name="MSIP_Label_f42aa342-8706-4288-bd11-ebb85995028c_SetDate">
    <vt:lpwstr>2018-02-23T23:28:10.4033600Z</vt:lpwstr>
  </property>
  <property fmtid="{D5CDD505-2E9C-101B-9397-08002B2CF9AE}" pid="8" name="MSIP_Label_f42aa342-8706-4288-bd11-ebb85995028c_Name">
    <vt:lpwstr>General</vt:lpwstr>
  </property>
  <property fmtid="{D5CDD505-2E9C-101B-9397-08002B2CF9AE}" pid="9" name="MSIP_Label_f42aa342-8706-4288-bd11-ebb85995028c_Application">
    <vt:lpwstr>Microsoft Azure Information Protection</vt:lpwstr>
  </property>
  <property fmtid="{D5CDD505-2E9C-101B-9397-08002B2CF9AE}" pid="10" name="MSIP_Label_f42aa342-8706-4288-bd11-ebb85995028c_Extended_MSFT_Method">
    <vt:lpwstr>Automatic</vt:lpwstr>
  </property>
  <property fmtid="{D5CDD505-2E9C-101B-9397-08002B2CF9AE}" pid="11" name="Sensitivity">
    <vt:lpwstr>General</vt:lpwstr>
  </property>
</Properties>
</file>